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67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7" autoAdjust="0"/>
    <p:restoredTop sz="85076" autoAdjust="0"/>
  </p:normalViewPr>
  <p:slideViewPr>
    <p:cSldViewPr snapToGrid="0">
      <p:cViewPr varScale="1">
        <p:scale>
          <a:sx n="97" d="100"/>
          <a:sy n="97" d="100"/>
        </p:scale>
        <p:origin x="111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F49E58C-F450-4565-8B27-964C6A2037F8}" type="doc">
      <dgm:prSet loTypeId="urn:microsoft.com/office/officeart/2005/8/layout/vProcess5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3A01DA42-9536-40A4-B25E-E0494BAAAD92}">
      <dgm:prSet/>
      <dgm:spPr/>
      <dgm:t>
        <a:bodyPr/>
        <a:lstStyle/>
        <a:p>
          <a:r>
            <a:rPr lang="it-IT" dirty="0" err="1"/>
            <a:t>Rescript</a:t>
          </a:r>
          <a:r>
            <a:rPr lang="it-IT" dirty="0"/>
            <a:t> of approval </a:t>
          </a:r>
          <a:endParaRPr lang="en-US" dirty="0"/>
        </a:p>
      </dgm:t>
    </dgm:pt>
    <dgm:pt modelId="{02643708-201B-4FBB-B77E-A388C2924294}" type="parTrans" cxnId="{5E81FAD5-62F5-4BC2-8B00-4E3E26C70E7D}">
      <dgm:prSet/>
      <dgm:spPr/>
      <dgm:t>
        <a:bodyPr/>
        <a:lstStyle/>
        <a:p>
          <a:endParaRPr lang="en-US"/>
        </a:p>
      </dgm:t>
    </dgm:pt>
    <dgm:pt modelId="{F3706C86-FFE6-48BD-BBD7-C1D88DB138CC}" type="sibTrans" cxnId="{5E81FAD5-62F5-4BC2-8B00-4E3E26C70E7D}">
      <dgm:prSet/>
      <dgm:spPr/>
      <dgm:t>
        <a:bodyPr/>
        <a:lstStyle/>
        <a:p>
          <a:endParaRPr lang="en-US"/>
        </a:p>
      </dgm:t>
    </dgm:pt>
    <dgm:pt modelId="{0BA1C5D2-9F4A-4C3F-90A4-60DD25AB090D}">
      <dgm:prSet/>
      <dgm:spPr/>
      <dgm:t>
        <a:bodyPr/>
        <a:lstStyle/>
        <a:p>
          <a:r>
            <a:rPr lang="it-IT" dirty="0" err="1"/>
            <a:t>Letter</a:t>
          </a:r>
          <a:r>
            <a:rPr lang="it-IT" dirty="0"/>
            <a:t> of </a:t>
          </a:r>
          <a:r>
            <a:rPr lang="it-IT" dirty="0" err="1"/>
            <a:t>Father</a:t>
          </a:r>
          <a:r>
            <a:rPr lang="it-IT" dirty="0"/>
            <a:t> </a:t>
          </a:r>
          <a:r>
            <a:rPr lang="it-IT" dirty="0" err="1"/>
            <a:t>General,MichaelBrehl</a:t>
          </a:r>
          <a:r>
            <a:rPr lang="it-IT" dirty="0"/>
            <a:t> </a:t>
          </a:r>
          <a:endParaRPr lang="en-US" dirty="0"/>
        </a:p>
      </dgm:t>
    </dgm:pt>
    <dgm:pt modelId="{540BBCEE-4F9D-4090-8A20-B3143E837B63}" type="parTrans" cxnId="{D856D0CF-9E50-4EF8-A780-4AEA765C564C}">
      <dgm:prSet/>
      <dgm:spPr/>
      <dgm:t>
        <a:bodyPr/>
        <a:lstStyle/>
        <a:p>
          <a:endParaRPr lang="en-US"/>
        </a:p>
      </dgm:t>
    </dgm:pt>
    <dgm:pt modelId="{A5DAFB80-C2FE-465F-A960-2B752CAC94CE}" type="sibTrans" cxnId="{D856D0CF-9E50-4EF8-A780-4AEA765C564C}">
      <dgm:prSet/>
      <dgm:spPr/>
      <dgm:t>
        <a:bodyPr/>
        <a:lstStyle/>
        <a:p>
          <a:endParaRPr lang="en-US"/>
        </a:p>
      </dgm:t>
    </dgm:pt>
    <dgm:pt modelId="{7B185F8E-7938-4288-9F43-E0B9BD32EFF5}">
      <dgm:prSet/>
      <dgm:spPr/>
      <dgm:t>
        <a:bodyPr/>
        <a:lstStyle/>
        <a:p>
          <a:r>
            <a:rPr lang="it-IT" dirty="0"/>
            <a:t>Profile of the future Redemptorist, 25th General </a:t>
          </a:r>
          <a:r>
            <a:rPr lang="it-IT" dirty="0" err="1"/>
            <a:t>Chapter</a:t>
          </a:r>
          <a:r>
            <a:rPr lang="it-IT" dirty="0"/>
            <a:t> (2009) </a:t>
          </a:r>
          <a:endParaRPr lang="en-US" dirty="0"/>
        </a:p>
      </dgm:t>
    </dgm:pt>
    <dgm:pt modelId="{C9200E38-3328-4280-8E25-A1F9900093EB}" type="parTrans" cxnId="{0A21ECB0-ECB9-4811-A70C-EED3EDEB8254}">
      <dgm:prSet/>
      <dgm:spPr/>
      <dgm:t>
        <a:bodyPr/>
        <a:lstStyle/>
        <a:p>
          <a:endParaRPr lang="en-US"/>
        </a:p>
      </dgm:t>
    </dgm:pt>
    <dgm:pt modelId="{C160478B-E211-4B1B-8E0C-437CC845D7EF}" type="sibTrans" cxnId="{0A21ECB0-ECB9-4811-A70C-EED3EDEB8254}">
      <dgm:prSet/>
      <dgm:spPr/>
      <dgm:t>
        <a:bodyPr/>
        <a:lstStyle/>
        <a:p>
          <a:endParaRPr lang="en-US"/>
        </a:p>
      </dgm:t>
    </dgm:pt>
    <dgm:pt modelId="{018E3239-2FFE-410E-80D4-A0BDECD096A2}">
      <dgm:prSet/>
      <dgm:spPr/>
      <dgm:t>
        <a:bodyPr/>
        <a:lstStyle/>
        <a:p>
          <a:r>
            <a:rPr lang="it-IT"/>
            <a:t>General introduction </a:t>
          </a:r>
          <a:endParaRPr lang="en-US"/>
        </a:p>
      </dgm:t>
    </dgm:pt>
    <dgm:pt modelId="{8EC364DF-50E6-4D9D-B143-614C7902FF23}" type="parTrans" cxnId="{F216D742-3DA6-44F5-8F87-DF7F4277EFDE}">
      <dgm:prSet/>
      <dgm:spPr/>
      <dgm:t>
        <a:bodyPr/>
        <a:lstStyle/>
        <a:p>
          <a:endParaRPr lang="en-US"/>
        </a:p>
      </dgm:t>
    </dgm:pt>
    <dgm:pt modelId="{B202F7C7-0970-405D-A8D1-30CF59BCD7D2}" type="sibTrans" cxnId="{F216D742-3DA6-44F5-8F87-DF7F4277EFDE}">
      <dgm:prSet/>
      <dgm:spPr/>
      <dgm:t>
        <a:bodyPr/>
        <a:lstStyle/>
        <a:p>
          <a:endParaRPr lang="en-US"/>
        </a:p>
      </dgm:t>
    </dgm:pt>
    <dgm:pt modelId="{5E4273CF-884E-41C1-8B50-9E39BC343F1D}" type="pres">
      <dgm:prSet presAssocID="{3F49E58C-F450-4565-8B27-964C6A2037F8}" presName="outerComposite" presStyleCnt="0">
        <dgm:presLayoutVars>
          <dgm:chMax val="5"/>
          <dgm:dir/>
          <dgm:resizeHandles val="exact"/>
        </dgm:presLayoutVars>
      </dgm:prSet>
      <dgm:spPr/>
    </dgm:pt>
    <dgm:pt modelId="{8B4164B6-FD59-42FA-BA0A-6FD7F6E5540E}" type="pres">
      <dgm:prSet presAssocID="{3F49E58C-F450-4565-8B27-964C6A2037F8}" presName="dummyMaxCanvas" presStyleCnt="0">
        <dgm:presLayoutVars/>
      </dgm:prSet>
      <dgm:spPr/>
    </dgm:pt>
    <dgm:pt modelId="{E3515CC3-C638-4C94-8AD2-E7BC724270BE}" type="pres">
      <dgm:prSet presAssocID="{3F49E58C-F450-4565-8B27-964C6A2037F8}" presName="FourNodes_1" presStyleLbl="node1" presStyleIdx="0" presStyleCnt="4" custLinFactY="-35457" custLinFactNeighborX="-117" custLinFactNeighborY="-100000">
        <dgm:presLayoutVars>
          <dgm:bulletEnabled val="1"/>
        </dgm:presLayoutVars>
      </dgm:prSet>
      <dgm:spPr/>
    </dgm:pt>
    <dgm:pt modelId="{A624558A-119A-4B27-B617-848BA90EB3ED}" type="pres">
      <dgm:prSet presAssocID="{3F49E58C-F450-4565-8B27-964C6A2037F8}" presName="FourNodes_2" presStyleLbl="node1" presStyleIdx="1" presStyleCnt="4">
        <dgm:presLayoutVars>
          <dgm:bulletEnabled val="1"/>
        </dgm:presLayoutVars>
      </dgm:prSet>
      <dgm:spPr/>
    </dgm:pt>
    <dgm:pt modelId="{D0E92145-B2B5-4F80-AB5E-733D4B64989F}" type="pres">
      <dgm:prSet presAssocID="{3F49E58C-F450-4565-8B27-964C6A2037F8}" presName="FourNodes_3" presStyleLbl="node1" presStyleIdx="2" presStyleCnt="4">
        <dgm:presLayoutVars>
          <dgm:bulletEnabled val="1"/>
        </dgm:presLayoutVars>
      </dgm:prSet>
      <dgm:spPr/>
    </dgm:pt>
    <dgm:pt modelId="{74941A4F-F62B-48D5-823E-8F3AEF37106C}" type="pres">
      <dgm:prSet presAssocID="{3F49E58C-F450-4565-8B27-964C6A2037F8}" presName="FourNodes_4" presStyleLbl="node1" presStyleIdx="3" presStyleCnt="4">
        <dgm:presLayoutVars>
          <dgm:bulletEnabled val="1"/>
        </dgm:presLayoutVars>
      </dgm:prSet>
      <dgm:spPr/>
    </dgm:pt>
    <dgm:pt modelId="{251F8397-D6F7-4285-A4A1-11803C7BB217}" type="pres">
      <dgm:prSet presAssocID="{3F49E58C-F450-4565-8B27-964C6A2037F8}" presName="FourConn_1-2" presStyleLbl="fgAccFollowNode1" presStyleIdx="0" presStyleCnt="3">
        <dgm:presLayoutVars>
          <dgm:bulletEnabled val="1"/>
        </dgm:presLayoutVars>
      </dgm:prSet>
      <dgm:spPr/>
    </dgm:pt>
    <dgm:pt modelId="{736DF3DB-E1CE-4574-BB23-2E2DB6F5B7AA}" type="pres">
      <dgm:prSet presAssocID="{3F49E58C-F450-4565-8B27-964C6A2037F8}" presName="FourConn_2-3" presStyleLbl="fgAccFollowNode1" presStyleIdx="1" presStyleCnt="3">
        <dgm:presLayoutVars>
          <dgm:bulletEnabled val="1"/>
        </dgm:presLayoutVars>
      </dgm:prSet>
      <dgm:spPr/>
    </dgm:pt>
    <dgm:pt modelId="{E55F2B22-9590-4199-92CC-E806315BAFB2}" type="pres">
      <dgm:prSet presAssocID="{3F49E58C-F450-4565-8B27-964C6A2037F8}" presName="FourConn_3-4" presStyleLbl="fgAccFollowNode1" presStyleIdx="2" presStyleCnt="3">
        <dgm:presLayoutVars>
          <dgm:bulletEnabled val="1"/>
        </dgm:presLayoutVars>
      </dgm:prSet>
      <dgm:spPr/>
    </dgm:pt>
    <dgm:pt modelId="{70D90FEF-E2AB-4D28-981A-49434C7F6F1F}" type="pres">
      <dgm:prSet presAssocID="{3F49E58C-F450-4565-8B27-964C6A2037F8}" presName="FourNodes_1_text" presStyleLbl="node1" presStyleIdx="3" presStyleCnt="4">
        <dgm:presLayoutVars>
          <dgm:bulletEnabled val="1"/>
        </dgm:presLayoutVars>
      </dgm:prSet>
      <dgm:spPr/>
    </dgm:pt>
    <dgm:pt modelId="{1846593D-4D96-4306-8816-24657B409F0C}" type="pres">
      <dgm:prSet presAssocID="{3F49E58C-F450-4565-8B27-964C6A2037F8}" presName="FourNodes_2_text" presStyleLbl="node1" presStyleIdx="3" presStyleCnt="4">
        <dgm:presLayoutVars>
          <dgm:bulletEnabled val="1"/>
        </dgm:presLayoutVars>
      </dgm:prSet>
      <dgm:spPr/>
    </dgm:pt>
    <dgm:pt modelId="{C90E99D0-0941-4658-A89F-043E86AC10AA}" type="pres">
      <dgm:prSet presAssocID="{3F49E58C-F450-4565-8B27-964C6A2037F8}" presName="FourNodes_3_text" presStyleLbl="node1" presStyleIdx="3" presStyleCnt="4">
        <dgm:presLayoutVars>
          <dgm:bulletEnabled val="1"/>
        </dgm:presLayoutVars>
      </dgm:prSet>
      <dgm:spPr/>
    </dgm:pt>
    <dgm:pt modelId="{495C5667-34DA-4168-8731-A88440941742}" type="pres">
      <dgm:prSet presAssocID="{3F49E58C-F450-4565-8B27-964C6A2037F8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0DD6230D-83E5-4E3E-9275-4FA5B05EA286}" type="presOf" srcId="{018E3239-2FFE-410E-80D4-A0BDECD096A2}" destId="{74941A4F-F62B-48D5-823E-8F3AEF37106C}" srcOrd="0" destOrd="0" presId="urn:microsoft.com/office/officeart/2005/8/layout/vProcess5"/>
    <dgm:cxn modelId="{2CC78B14-785F-473C-A3E7-2A9D09457C54}" type="presOf" srcId="{7B185F8E-7938-4288-9F43-E0B9BD32EFF5}" destId="{D0E92145-B2B5-4F80-AB5E-733D4B64989F}" srcOrd="0" destOrd="0" presId="urn:microsoft.com/office/officeart/2005/8/layout/vProcess5"/>
    <dgm:cxn modelId="{6CBB0C31-0ED4-4F9D-AFDF-DCD80855C76B}" type="presOf" srcId="{018E3239-2FFE-410E-80D4-A0BDECD096A2}" destId="{495C5667-34DA-4168-8731-A88440941742}" srcOrd="1" destOrd="0" presId="urn:microsoft.com/office/officeart/2005/8/layout/vProcess5"/>
    <dgm:cxn modelId="{F216D742-3DA6-44F5-8F87-DF7F4277EFDE}" srcId="{3F49E58C-F450-4565-8B27-964C6A2037F8}" destId="{018E3239-2FFE-410E-80D4-A0BDECD096A2}" srcOrd="3" destOrd="0" parTransId="{8EC364DF-50E6-4D9D-B143-614C7902FF23}" sibTransId="{B202F7C7-0970-405D-A8D1-30CF59BCD7D2}"/>
    <dgm:cxn modelId="{A9723547-950D-4D19-B031-07FE46693B16}" type="presOf" srcId="{C160478B-E211-4B1B-8E0C-437CC845D7EF}" destId="{E55F2B22-9590-4199-92CC-E806315BAFB2}" srcOrd="0" destOrd="0" presId="urn:microsoft.com/office/officeart/2005/8/layout/vProcess5"/>
    <dgm:cxn modelId="{F2FD036E-FBA3-47FA-B6F8-2BFCE8F51DF9}" type="presOf" srcId="{F3706C86-FFE6-48BD-BBD7-C1D88DB138CC}" destId="{251F8397-D6F7-4285-A4A1-11803C7BB217}" srcOrd="0" destOrd="0" presId="urn:microsoft.com/office/officeart/2005/8/layout/vProcess5"/>
    <dgm:cxn modelId="{6618CC6E-79B3-4B9F-91E7-D11C2D1D8C6F}" type="presOf" srcId="{3A01DA42-9536-40A4-B25E-E0494BAAAD92}" destId="{E3515CC3-C638-4C94-8AD2-E7BC724270BE}" srcOrd="0" destOrd="0" presId="urn:microsoft.com/office/officeart/2005/8/layout/vProcess5"/>
    <dgm:cxn modelId="{FB824954-ADED-45BD-BC6C-F81AABFA89EC}" type="presOf" srcId="{0BA1C5D2-9F4A-4C3F-90A4-60DD25AB090D}" destId="{1846593D-4D96-4306-8816-24657B409F0C}" srcOrd="1" destOrd="0" presId="urn:microsoft.com/office/officeart/2005/8/layout/vProcess5"/>
    <dgm:cxn modelId="{7CA9537E-BFE2-4283-9EF5-15FC9540412E}" type="presOf" srcId="{3A01DA42-9536-40A4-B25E-E0494BAAAD92}" destId="{70D90FEF-E2AB-4D28-981A-49434C7F6F1F}" srcOrd="1" destOrd="0" presId="urn:microsoft.com/office/officeart/2005/8/layout/vProcess5"/>
    <dgm:cxn modelId="{C670E89E-A5EC-48B7-B6AE-CF7E3919F149}" type="presOf" srcId="{0BA1C5D2-9F4A-4C3F-90A4-60DD25AB090D}" destId="{A624558A-119A-4B27-B617-848BA90EB3ED}" srcOrd="0" destOrd="0" presId="urn:microsoft.com/office/officeart/2005/8/layout/vProcess5"/>
    <dgm:cxn modelId="{0A21ECB0-ECB9-4811-A70C-EED3EDEB8254}" srcId="{3F49E58C-F450-4565-8B27-964C6A2037F8}" destId="{7B185F8E-7938-4288-9F43-E0B9BD32EFF5}" srcOrd="2" destOrd="0" parTransId="{C9200E38-3328-4280-8E25-A1F9900093EB}" sibTransId="{C160478B-E211-4B1B-8E0C-437CC845D7EF}"/>
    <dgm:cxn modelId="{15DD2BBB-A97A-4557-B748-6E402FAB50CB}" type="presOf" srcId="{A5DAFB80-C2FE-465F-A960-2B752CAC94CE}" destId="{736DF3DB-E1CE-4574-BB23-2E2DB6F5B7AA}" srcOrd="0" destOrd="0" presId="urn:microsoft.com/office/officeart/2005/8/layout/vProcess5"/>
    <dgm:cxn modelId="{85025ABD-BF63-4938-AEE9-0ABFA26F2D58}" type="presOf" srcId="{3F49E58C-F450-4565-8B27-964C6A2037F8}" destId="{5E4273CF-884E-41C1-8B50-9E39BC343F1D}" srcOrd="0" destOrd="0" presId="urn:microsoft.com/office/officeart/2005/8/layout/vProcess5"/>
    <dgm:cxn modelId="{FBD44CCE-F2CE-4ECD-B9EF-CD79E45BE072}" type="presOf" srcId="{7B185F8E-7938-4288-9F43-E0B9BD32EFF5}" destId="{C90E99D0-0941-4658-A89F-043E86AC10AA}" srcOrd="1" destOrd="0" presId="urn:microsoft.com/office/officeart/2005/8/layout/vProcess5"/>
    <dgm:cxn modelId="{D856D0CF-9E50-4EF8-A780-4AEA765C564C}" srcId="{3F49E58C-F450-4565-8B27-964C6A2037F8}" destId="{0BA1C5D2-9F4A-4C3F-90A4-60DD25AB090D}" srcOrd="1" destOrd="0" parTransId="{540BBCEE-4F9D-4090-8A20-B3143E837B63}" sibTransId="{A5DAFB80-C2FE-465F-A960-2B752CAC94CE}"/>
    <dgm:cxn modelId="{5E81FAD5-62F5-4BC2-8B00-4E3E26C70E7D}" srcId="{3F49E58C-F450-4565-8B27-964C6A2037F8}" destId="{3A01DA42-9536-40A4-B25E-E0494BAAAD92}" srcOrd="0" destOrd="0" parTransId="{02643708-201B-4FBB-B77E-A388C2924294}" sibTransId="{F3706C86-FFE6-48BD-BBD7-C1D88DB138CC}"/>
    <dgm:cxn modelId="{03742A99-1C1D-4000-9DDA-315507D60C3A}" type="presParOf" srcId="{5E4273CF-884E-41C1-8B50-9E39BC343F1D}" destId="{8B4164B6-FD59-42FA-BA0A-6FD7F6E5540E}" srcOrd="0" destOrd="0" presId="urn:microsoft.com/office/officeart/2005/8/layout/vProcess5"/>
    <dgm:cxn modelId="{3A563B57-E49D-4C86-A720-E0F4E055344C}" type="presParOf" srcId="{5E4273CF-884E-41C1-8B50-9E39BC343F1D}" destId="{E3515CC3-C638-4C94-8AD2-E7BC724270BE}" srcOrd="1" destOrd="0" presId="urn:microsoft.com/office/officeart/2005/8/layout/vProcess5"/>
    <dgm:cxn modelId="{0C30B852-3002-4995-A93C-62F75F297EE3}" type="presParOf" srcId="{5E4273CF-884E-41C1-8B50-9E39BC343F1D}" destId="{A624558A-119A-4B27-B617-848BA90EB3ED}" srcOrd="2" destOrd="0" presId="urn:microsoft.com/office/officeart/2005/8/layout/vProcess5"/>
    <dgm:cxn modelId="{B029600D-3AED-40E2-BC23-F06AA726D006}" type="presParOf" srcId="{5E4273CF-884E-41C1-8B50-9E39BC343F1D}" destId="{D0E92145-B2B5-4F80-AB5E-733D4B64989F}" srcOrd="3" destOrd="0" presId="urn:microsoft.com/office/officeart/2005/8/layout/vProcess5"/>
    <dgm:cxn modelId="{EF8D48F6-3A7A-430C-9C80-25802FB4C45C}" type="presParOf" srcId="{5E4273CF-884E-41C1-8B50-9E39BC343F1D}" destId="{74941A4F-F62B-48D5-823E-8F3AEF37106C}" srcOrd="4" destOrd="0" presId="urn:microsoft.com/office/officeart/2005/8/layout/vProcess5"/>
    <dgm:cxn modelId="{9A16F8B5-4417-4214-BC2F-BF7B37AFCE66}" type="presParOf" srcId="{5E4273CF-884E-41C1-8B50-9E39BC343F1D}" destId="{251F8397-D6F7-4285-A4A1-11803C7BB217}" srcOrd="5" destOrd="0" presId="urn:microsoft.com/office/officeart/2005/8/layout/vProcess5"/>
    <dgm:cxn modelId="{6238B5F2-574D-4E2F-B4B7-C34F139468B5}" type="presParOf" srcId="{5E4273CF-884E-41C1-8B50-9E39BC343F1D}" destId="{736DF3DB-E1CE-4574-BB23-2E2DB6F5B7AA}" srcOrd="6" destOrd="0" presId="urn:microsoft.com/office/officeart/2005/8/layout/vProcess5"/>
    <dgm:cxn modelId="{01E6221F-4530-4C53-92E8-450CEF0D600A}" type="presParOf" srcId="{5E4273CF-884E-41C1-8B50-9E39BC343F1D}" destId="{E55F2B22-9590-4199-92CC-E806315BAFB2}" srcOrd="7" destOrd="0" presId="urn:microsoft.com/office/officeart/2005/8/layout/vProcess5"/>
    <dgm:cxn modelId="{7A1D46A2-AB6F-4840-948D-7D1B8979D061}" type="presParOf" srcId="{5E4273CF-884E-41C1-8B50-9E39BC343F1D}" destId="{70D90FEF-E2AB-4D28-981A-49434C7F6F1F}" srcOrd="8" destOrd="0" presId="urn:microsoft.com/office/officeart/2005/8/layout/vProcess5"/>
    <dgm:cxn modelId="{F0B99EC1-3FF7-44D5-AC3C-CB6A5C473F3A}" type="presParOf" srcId="{5E4273CF-884E-41C1-8B50-9E39BC343F1D}" destId="{1846593D-4D96-4306-8816-24657B409F0C}" srcOrd="9" destOrd="0" presId="urn:microsoft.com/office/officeart/2005/8/layout/vProcess5"/>
    <dgm:cxn modelId="{28534C73-B39A-416B-8BE2-D6832571B4DB}" type="presParOf" srcId="{5E4273CF-884E-41C1-8B50-9E39BC343F1D}" destId="{C90E99D0-0941-4658-A89F-043E86AC10AA}" srcOrd="10" destOrd="0" presId="urn:microsoft.com/office/officeart/2005/8/layout/vProcess5"/>
    <dgm:cxn modelId="{8067EE09-8E02-4510-BAF0-89388AF1ECD9}" type="presParOf" srcId="{5E4273CF-884E-41C1-8B50-9E39BC343F1D}" destId="{495C5667-34DA-4168-8731-A88440941742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95E0FAC-A4DD-49BE-911F-B67CD352300C}" type="doc">
      <dgm:prSet loTypeId="urn:microsoft.com/office/officeart/2018/layout/CircleProcess" loCatId="simpleprocesssa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6137B587-B35F-4E41-97EE-AE4A3ACC51B9}">
      <dgm:prSet custT="1"/>
      <dgm:spPr/>
      <dgm:t>
        <a:bodyPr/>
        <a:lstStyle/>
        <a:p>
          <a:r>
            <a:rPr lang="it-IT" sz="1600" b="1" dirty="0"/>
            <a:t>Vocational promotion and accompaniment (</a:t>
          </a:r>
          <a:r>
            <a:rPr lang="it-IT" sz="1600" b="1" dirty="0" err="1"/>
            <a:t>including</a:t>
          </a:r>
          <a:r>
            <a:rPr lang="it-IT" sz="1600" b="1" dirty="0"/>
            <a:t> «mature </a:t>
          </a:r>
          <a:r>
            <a:rPr lang="it-IT" sz="1600" b="1" dirty="0" err="1"/>
            <a:t>vocations</a:t>
          </a:r>
          <a:r>
            <a:rPr lang="it-IT" sz="1600" b="1" dirty="0"/>
            <a:t>") </a:t>
          </a:r>
          <a:endParaRPr lang="en-US" sz="1600" b="1" dirty="0"/>
        </a:p>
      </dgm:t>
    </dgm:pt>
    <dgm:pt modelId="{E1F01040-DE42-4E2A-AF68-90543AF658AD}" type="parTrans" cxnId="{ED139F30-0580-433B-AD8E-0B70B790DF67}">
      <dgm:prSet/>
      <dgm:spPr/>
      <dgm:t>
        <a:bodyPr/>
        <a:lstStyle/>
        <a:p>
          <a:endParaRPr lang="en-US"/>
        </a:p>
      </dgm:t>
    </dgm:pt>
    <dgm:pt modelId="{97235699-F4C0-4982-945B-ED0D806C779B}" type="sibTrans" cxnId="{ED139F30-0580-433B-AD8E-0B70B790DF67}">
      <dgm:prSet/>
      <dgm:spPr/>
      <dgm:t>
        <a:bodyPr/>
        <a:lstStyle/>
        <a:p>
          <a:endParaRPr lang="en-US"/>
        </a:p>
      </dgm:t>
    </dgm:pt>
    <dgm:pt modelId="{116DD3CD-6CCE-47F4-A6FC-3116FDA5B15A}">
      <dgm:prSet custT="1"/>
      <dgm:spPr/>
      <dgm:t>
        <a:bodyPr/>
        <a:lstStyle/>
        <a:p>
          <a:r>
            <a:rPr lang="it-IT" sz="1600" b="1" dirty="0"/>
            <a:t>Formation before the </a:t>
          </a:r>
          <a:r>
            <a:rPr lang="it-IT" sz="1600" b="1" dirty="0" err="1"/>
            <a:t>Novitiate</a:t>
          </a:r>
          <a:r>
            <a:rPr lang="it-IT" sz="1600" b="1" dirty="0"/>
            <a:t> (</a:t>
          </a:r>
          <a:r>
            <a:rPr lang="it-IT" sz="1600" b="1" dirty="0" err="1"/>
            <a:t>Candidates</a:t>
          </a:r>
          <a:r>
            <a:rPr lang="it-IT" sz="1600" b="1" dirty="0"/>
            <a:t>) </a:t>
          </a:r>
          <a:endParaRPr lang="en-US" sz="1600" b="1" dirty="0"/>
        </a:p>
      </dgm:t>
    </dgm:pt>
    <dgm:pt modelId="{FAF3259C-4041-431B-8445-28F85ADD45CE}" type="parTrans" cxnId="{420B6421-3D95-41D3-814A-797F08B11904}">
      <dgm:prSet/>
      <dgm:spPr/>
      <dgm:t>
        <a:bodyPr/>
        <a:lstStyle/>
        <a:p>
          <a:endParaRPr lang="en-US"/>
        </a:p>
      </dgm:t>
    </dgm:pt>
    <dgm:pt modelId="{624AA897-60A3-4335-893D-59D398B26234}" type="sibTrans" cxnId="{420B6421-3D95-41D3-814A-797F08B11904}">
      <dgm:prSet/>
      <dgm:spPr/>
      <dgm:t>
        <a:bodyPr/>
        <a:lstStyle/>
        <a:p>
          <a:endParaRPr lang="en-US"/>
        </a:p>
      </dgm:t>
    </dgm:pt>
    <dgm:pt modelId="{E25F2FE2-0C1C-4567-9BA3-7F51DCFC5E84}">
      <dgm:prSet custT="1"/>
      <dgm:spPr/>
      <dgm:t>
        <a:bodyPr/>
        <a:lstStyle/>
        <a:p>
          <a:r>
            <a:rPr lang="en-US" sz="1600" dirty="0" err="1"/>
            <a:t>Novitiate </a:t>
          </a:r>
          <a:r>
            <a:rPr lang="en-US" sz="1600" dirty="0"/>
            <a:t>(</a:t>
          </a:r>
          <a:r>
            <a:rPr lang="en-US" sz="1600" dirty="0" err="1"/>
            <a:t>Novices</a:t>
          </a:r>
          <a:r>
            <a:rPr lang="en-US" sz="1600" dirty="0"/>
            <a:t>)</a:t>
          </a:r>
        </a:p>
      </dgm:t>
    </dgm:pt>
    <dgm:pt modelId="{E9C86FCB-9B64-4DDB-9DA9-F8C1602DCD3E}" type="parTrans" cxnId="{8C1266A4-1E1B-4E36-8D2A-1DE7297E7D5F}">
      <dgm:prSet/>
      <dgm:spPr/>
      <dgm:t>
        <a:bodyPr/>
        <a:lstStyle/>
        <a:p>
          <a:endParaRPr lang="en-US"/>
        </a:p>
      </dgm:t>
    </dgm:pt>
    <dgm:pt modelId="{E2D293AC-A13E-4EE6-9C49-D9E999A12B4A}" type="sibTrans" cxnId="{8C1266A4-1E1B-4E36-8D2A-1DE7297E7D5F}">
      <dgm:prSet/>
      <dgm:spPr/>
      <dgm:t>
        <a:bodyPr/>
        <a:lstStyle/>
        <a:p>
          <a:endParaRPr lang="en-US"/>
        </a:p>
      </dgm:t>
    </dgm:pt>
    <dgm:pt modelId="{6CD2EE22-DDD5-4723-B969-A12B0023E4CD}">
      <dgm:prSet custT="1"/>
      <dgm:spPr/>
      <dgm:t>
        <a:bodyPr/>
        <a:lstStyle/>
        <a:p>
          <a:r>
            <a:rPr lang="it-IT" sz="1600" dirty="0"/>
            <a:t>The period from </a:t>
          </a:r>
          <a:r>
            <a:rPr lang="it-IT" sz="1600" dirty="0" err="1"/>
            <a:t>Temporary</a:t>
          </a:r>
          <a:r>
            <a:rPr lang="it-IT" sz="1600" dirty="0"/>
            <a:t> to </a:t>
          </a:r>
          <a:r>
            <a:rPr lang="it-IT" sz="1600" dirty="0" err="1"/>
            <a:t>Perpetual</a:t>
          </a:r>
          <a:r>
            <a:rPr lang="it-IT" sz="1600" dirty="0"/>
            <a:t> </a:t>
          </a:r>
          <a:r>
            <a:rPr lang="it-IT" sz="1600" dirty="0" err="1"/>
            <a:t>Profession</a:t>
          </a:r>
          <a:r>
            <a:rPr lang="it-IT" sz="1600" dirty="0"/>
            <a:t> (</a:t>
          </a:r>
          <a:r>
            <a:rPr lang="it-IT" sz="1600" dirty="0" err="1"/>
            <a:t>Temporary</a:t>
          </a:r>
          <a:r>
            <a:rPr lang="it-IT" sz="1600" dirty="0"/>
            <a:t> </a:t>
          </a:r>
          <a:r>
            <a:rPr lang="it-IT" sz="1600" dirty="0" err="1"/>
            <a:t>Profession</a:t>
          </a:r>
          <a:r>
            <a:rPr lang="it-IT" sz="1600" dirty="0"/>
            <a:t>) </a:t>
          </a:r>
        </a:p>
        <a:p>
          <a:r>
            <a:rPr lang="it-IT" sz="1600" dirty="0"/>
            <a:t>(Formation for the Brothers) </a:t>
          </a:r>
          <a:endParaRPr lang="en-US" sz="1600" dirty="0"/>
        </a:p>
      </dgm:t>
    </dgm:pt>
    <dgm:pt modelId="{3E89160B-16D3-4833-B2B9-22DB035B6D51}" type="parTrans" cxnId="{34472F90-AFEA-4021-9910-DD43B30ACFAD}">
      <dgm:prSet/>
      <dgm:spPr/>
      <dgm:t>
        <a:bodyPr/>
        <a:lstStyle/>
        <a:p>
          <a:endParaRPr lang="en-US"/>
        </a:p>
      </dgm:t>
    </dgm:pt>
    <dgm:pt modelId="{DC62E301-1F8B-4152-9456-4B603F100EF0}" type="sibTrans" cxnId="{34472F90-AFEA-4021-9910-DD43B30ACFAD}">
      <dgm:prSet/>
      <dgm:spPr/>
      <dgm:t>
        <a:bodyPr/>
        <a:lstStyle/>
        <a:p>
          <a:endParaRPr lang="en-US"/>
        </a:p>
      </dgm:t>
    </dgm:pt>
    <dgm:pt modelId="{B66FE0F0-022F-4959-9818-1241A839A2F1}" type="pres">
      <dgm:prSet presAssocID="{F95E0FAC-A4DD-49BE-911F-B67CD352300C}" presName="Name0" presStyleCnt="0">
        <dgm:presLayoutVars>
          <dgm:chMax val="11"/>
          <dgm:chPref val="11"/>
          <dgm:dir/>
          <dgm:resizeHandles/>
        </dgm:presLayoutVars>
      </dgm:prSet>
      <dgm:spPr/>
    </dgm:pt>
    <dgm:pt modelId="{6A6B361D-6679-4CB4-AE9B-F3B3D97777AF}" type="pres">
      <dgm:prSet presAssocID="{6CD2EE22-DDD5-4723-B969-A12B0023E4CD}" presName="Accent4" presStyleCnt="0"/>
      <dgm:spPr/>
    </dgm:pt>
    <dgm:pt modelId="{F61C437F-9FE3-41F3-8296-3100F94838E9}" type="pres">
      <dgm:prSet presAssocID="{6CD2EE22-DDD5-4723-B969-A12B0023E4CD}" presName="Accent" presStyleLbl="node1" presStyleIdx="0" presStyleCnt="8"/>
      <dgm:spPr/>
    </dgm:pt>
    <dgm:pt modelId="{A4113070-4D5D-4F1F-80D6-E1CDF1639632}" type="pres">
      <dgm:prSet presAssocID="{6CD2EE22-DDD5-4723-B969-A12B0023E4CD}" presName="ParentBackground4" presStyleCnt="0"/>
      <dgm:spPr/>
    </dgm:pt>
    <dgm:pt modelId="{FC99A85A-819F-43BB-B535-9A0A18F9CEE8}" type="pres">
      <dgm:prSet presAssocID="{6CD2EE22-DDD5-4723-B969-A12B0023E4CD}" presName="ParentBackground" presStyleLbl="node1" presStyleIdx="1" presStyleCnt="8"/>
      <dgm:spPr/>
    </dgm:pt>
    <dgm:pt modelId="{CCC03C3D-4FA7-4662-8E6B-3CEC9523AADF}" type="pres">
      <dgm:prSet presAssocID="{6CD2EE22-DDD5-4723-B969-A12B0023E4CD}" presName="Parent4" presStyleLbl="fgAcc0" presStyleIdx="0" presStyleCnt="0">
        <dgm:presLayoutVars>
          <dgm:chMax val="1"/>
          <dgm:chPref val="1"/>
          <dgm:bulletEnabled val="1"/>
        </dgm:presLayoutVars>
      </dgm:prSet>
      <dgm:spPr/>
    </dgm:pt>
    <dgm:pt modelId="{B320479E-6E9A-4A5A-8F5A-0ED0619D7538}" type="pres">
      <dgm:prSet presAssocID="{E25F2FE2-0C1C-4567-9BA3-7F51DCFC5E84}" presName="Accent3" presStyleCnt="0"/>
      <dgm:spPr/>
    </dgm:pt>
    <dgm:pt modelId="{84838806-3C68-42AA-8376-6A6F0B8C3388}" type="pres">
      <dgm:prSet presAssocID="{E25F2FE2-0C1C-4567-9BA3-7F51DCFC5E84}" presName="Accent" presStyleLbl="node1" presStyleIdx="2" presStyleCnt="8"/>
      <dgm:spPr/>
    </dgm:pt>
    <dgm:pt modelId="{DF114D64-9792-44C5-B8B1-688B7CF3C7B4}" type="pres">
      <dgm:prSet presAssocID="{E25F2FE2-0C1C-4567-9BA3-7F51DCFC5E84}" presName="ParentBackground3" presStyleCnt="0"/>
      <dgm:spPr/>
    </dgm:pt>
    <dgm:pt modelId="{E76121BD-8398-47D1-A3AF-6570EE3E0C53}" type="pres">
      <dgm:prSet presAssocID="{E25F2FE2-0C1C-4567-9BA3-7F51DCFC5E84}" presName="ParentBackground" presStyleLbl="node1" presStyleIdx="3" presStyleCnt="8"/>
      <dgm:spPr/>
    </dgm:pt>
    <dgm:pt modelId="{715A69C0-48A7-47CC-A86A-A849A8040467}" type="pres">
      <dgm:prSet presAssocID="{E25F2FE2-0C1C-4567-9BA3-7F51DCFC5E84}" presName="Parent3" presStyleLbl="fgAcc0" presStyleIdx="0" presStyleCnt="0">
        <dgm:presLayoutVars>
          <dgm:chMax val="1"/>
          <dgm:chPref val="1"/>
          <dgm:bulletEnabled val="1"/>
        </dgm:presLayoutVars>
      </dgm:prSet>
      <dgm:spPr/>
    </dgm:pt>
    <dgm:pt modelId="{C0736583-C865-451F-8CF6-70146DF2F99E}" type="pres">
      <dgm:prSet presAssocID="{116DD3CD-6CCE-47F4-A6FC-3116FDA5B15A}" presName="Accent2" presStyleCnt="0"/>
      <dgm:spPr/>
    </dgm:pt>
    <dgm:pt modelId="{8D472A53-29DD-4E0B-8268-6B3271E2B0DF}" type="pres">
      <dgm:prSet presAssocID="{116DD3CD-6CCE-47F4-A6FC-3116FDA5B15A}" presName="Accent" presStyleLbl="node1" presStyleIdx="4" presStyleCnt="8"/>
      <dgm:spPr/>
    </dgm:pt>
    <dgm:pt modelId="{7153AFD9-E6FD-47EC-AD54-8ED835A2A55B}" type="pres">
      <dgm:prSet presAssocID="{116DD3CD-6CCE-47F4-A6FC-3116FDA5B15A}" presName="ParentBackground2" presStyleCnt="0"/>
      <dgm:spPr/>
    </dgm:pt>
    <dgm:pt modelId="{856311BE-5A52-4AC1-9B92-8FA926657F7C}" type="pres">
      <dgm:prSet presAssocID="{116DD3CD-6CCE-47F4-A6FC-3116FDA5B15A}" presName="ParentBackground" presStyleLbl="node1" presStyleIdx="5" presStyleCnt="8"/>
      <dgm:spPr/>
    </dgm:pt>
    <dgm:pt modelId="{DE5D044F-E77D-402F-AF80-D13E886F5D11}" type="pres">
      <dgm:prSet presAssocID="{116DD3CD-6CCE-47F4-A6FC-3116FDA5B15A}" presName="Parent2" presStyleLbl="fgAcc0" presStyleIdx="0" presStyleCnt="0">
        <dgm:presLayoutVars>
          <dgm:chMax val="1"/>
          <dgm:chPref val="1"/>
          <dgm:bulletEnabled val="1"/>
        </dgm:presLayoutVars>
      </dgm:prSet>
      <dgm:spPr/>
    </dgm:pt>
    <dgm:pt modelId="{31F5D64A-76C4-4333-BF22-E4F78EC878DA}" type="pres">
      <dgm:prSet presAssocID="{6137B587-B35F-4E41-97EE-AE4A3ACC51B9}" presName="Accent1" presStyleCnt="0"/>
      <dgm:spPr/>
    </dgm:pt>
    <dgm:pt modelId="{7AC854D5-CF8C-4733-97BD-B24D3DD8AD29}" type="pres">
      <dgm:prSet presAssocID="{6137B587-B35F-4E41-97EE-AE4A3ACC51B9}" presName="Accent" presStyleLbl="node1" presStyleIdx="6" presStyleCnt="8"/>
      <dgm:spPr/>
    </dgm:pt>
    <dgm:pt modelId="{48D2CCCC-3348-4363-AF91-DEEE0EA863C9}" type="pres">
      <dgm:prSet presAssocID="{6137B587-B35F-4E41-97EE-AE4A3ACC51B9}" presName="ParentBackground1" presStyleCnt="0"/>
      <dgm:spPr/>
    </dgm:pt>
    <dgm:pt modelId="{4C81B561-0B0E-409A-BCDF-FBF855C2E991}" type="pres">
      <dgm:prSet presAssocID="{6137B587-B35F-4E41-97EE-AE4A3ACC51B9}" presName="ParentBackground" presStyleLbl="node1" presStyleIdx="7" presStyleCnt="8"/>
      <dgm:spPr/>
    </dgm:pt>
    <dgm:pt modelId="{E0E579E8-E802-46F1-AAB3-D00F03071D1B}" type="pres">
      <dgm:prSet presAssocID="{6137B587-B35F-4E41-97EE-AE4A3ACC51B9}" presName="Parent1" presStyleLbl="fgAcc0" presStyleIdx="0" presStyleCnt="0">
        <dgm:presLayoutVars>
          <dgm:chMax val="1"/>
          <dgm:chPref val="1"/>
          <dgm:bulletEnabled val="1"/>
        </dgm:presLayoutVars>
      </dgm:prSet>
      <dgm:spPr/>
    </dgm:pt>
  </dgm:ptLst>
  <dgm:cxnLst>
    <dgm:cxn modelId="{4AD92302-46C7-4975-A977-F6AB2908D365}" type="presOf" srcId="{6CD2EE22-DDD5-4723-B969-A12B0023E4CD}" destId="{CCC03C3D-4FA7-4662-8E6B-3CEC9523AADF}" srcOrd="1" destOrd="0" presId="urn:microsoft.com/office/officeart/2018/layout/CircleProcess"/>
    <dgm:cxn modelId="{420B6421-3D95-41D3-814A-797F08B11904}" srcId="{F95E0FAC-A4DD-49BE-911F-B67CD352300C}" destId="{116DD3CD-6CCE-47F4-A6FC-3116FDA5B15A}" srcOrd="1" destOrd="0" parTransId="{FAF3259C-4041-431B-8445-28F85ADD45CE}" sibTransId="{624AA897-60A3-4335-893D-59D398B26234}"/>
    <dgm:cxn modelId="{ED139F30-0580-433B-AD8E-0B70B790DF67}" srcId="{F95E0FAC-A4DD-49BE-911F-B67CD352300C}" destId="{6137B587-B35F-4E41-97EE-AE4A3ACC51B9}" srcOrd="0" destOrd="0" parTransId="{E1F01040-DE42-4E2A-AF68-90543AF658AD}" sibTransId="{97235699-F4C0-4982-945B-ED0D806C779B}"/>
    <dgm:cxn modelId="{7C47738D-E13C-44CF-9C81-223A580CC169}" type="presOf" srcId="{116DD3CD-6CCE-47F4-A6FC-3116FDA5B15A}" destId="{DE5D044F-E77D-402F-AF80-D13E886F5D11}" srcOrd="1" destOrd="0" presId="urn:microsoft.com/office/officeart/2018/layout/CircleProcess"/>
    <dgm:cxn modelId="{34472F90-AFEA-4021-9910-DD43B30ACFAD}" srcId="{F95E0FAC-A4DD-49BE-911F-B67CD352300C}" destId="{6CD2EE22-DDD5-4723-B969-A12B0023E4CD}" srcOrd="3" destOrd="0" parTransId="{3E89160B-16D3-4833-B2B9-22DB035B6D51}" sibTransId="{DC62E301-1F8B-4152-9456-4B603F100EF0}"/>
    <dgm:cxn modelId="{185340A3-6B4F-48F5-A11D-4965BEF0DC27}" type="presOf" srcId="{F95E0FAC-A4DD-49BE-911F-B67CD352300C}" destId="{B66FE0F0-022F-4959-9818-1241A839A2F1}" srcOrd="0" destOrd="0" presId="urn:microsoft.com/office/officeart/2018/layout/CircleProcess"/>
    <dgm:cxn modelId="{8C1266A4-1E1B-4E36-8D2A-1DE7297E7D5F}" srcId="{F95E0FAC-A4DD-49BE-911F-B67CD352300C}" destId="{E25F2FE2-0C1C-4567-9BA3-7F51DCFC5E84}" srcOrd="2" destOrd="0" parTransId="{E9C86FCB-9B64-4DDB-9DA9-F8C1602DCD3E}" sibTransId="{E2D293AC-A13E-4EE6-9C49-D9E999A12B4A}"/>
    <dgm:cxn modelId="{57C121B9-F0B8-4817-B06C-22D813977108}" type="presOf" srcId="{6137B587-B35F-4E41-97EE-AE4A3ACC51B9}" destId="{4C81B561-0B0E-409A-BCDF-FBF855C2E991}" srcOrd="0" destOrd="0" presId="urn:microsoft.com/office/officeart/2018/layout/CircleProcess"/>
    <dgm:cxn modelId="{D44620BE-0154-425F-AF28-492543179903}" type="presOf" srcId="{6137B587-B35F-4E41-97EE-AE4A3ACC51B9}" destId="{E0E579E8-E802-46F1-AAB3-D00F03071D1B}" srcOrd="1" destOrd="0" presId="urn:microsoft.com/office/officeart/2018/layout/CircleProcess"/>
    <dgm:cxn modelId="{6C2199C3-F07B-4A21-86E7-6C52145EB2CD}" type="presOf" srcId="{116DD3CD-6CCE-47F4-A6FC-3116FDA5B15A}" destId="{856311BE-5A52-4AC1-9B92-8FA926657F7C}" srcOrd="0" destOrd="0" presId="urn:microsoft.com/office/officeart/2018/layout/CircleProcess"/>
    <dgm:cxn modelId="{45444ACE-AFFF-4312-B6D9-67D2C11AEFB9}" type="presOf" srcId="{E25F2FE2-0C1C-4567-9BA3-7F51DCFC5E84}" destId="{715A69C0-48A7-47CC-A86A-A849A8040467}" srcOrd="1" destOrd="0" presId="urn:microsoft.com/office/officeart/2018/layout/CircleProcess"/>
    <dgm:cxn modelId="{C8A26EEF-239C-47EA-9B5E-CC45C0C31651}" type="presOf" srcId="{E25F2FE2-0C1C-4567-9BA3-7F51DCFC5E84}" destId="{E76121BD-8398-47D1-A3AF-6570EE3E0C53}" srcOrd="0" destOrd="0" presId="urn:microsoft.com/office/officeart/2018/layout/CircleProcess"/>
    <dgm:cxn modelId="{124FF9FD-2FD8-4360-A043-B1BBC51131E3}" type="presOf" srcId="{6CD2EE22-DDD5-4723-B969-A12B0023E4CD}" destId="{FC99A85A-819F-43BB-B535-9A0A18F9CEE8}" srcOrd="0" destOrd="0" presId="urn:microsoft.com/office/officeart/2018/layout/CircleProcess"/>
    <dgm:cxn modelId="{6C5116C1-F45C-4D91-B110-AB00A099A47D}" type="presParOf" srcId="{B66FE0F0-022F-4959-9818-1241A839A2F1}" destId="{6A6B361D-6679-4CB4-AE9B-F3B3D97777AF}" srcOrd="0" destOrd="0" presId="urn:microsoft.com/office/officeart/2018/layout/CircleProcess"/>
    <dgm:cxn modelId="{C2A2C334-4EDE-4934-A8E2-5EE28293D42B}" type="presParOf" srcId="{6A6B361D-6679-4CB4-AE9B-F3B3D97777AF}" destId="{F61C437F-9FE3-41F3-8296-3100F94838E9}" srcOrd="0" destOrd="0" presId="urn:microsoft.com/office/officeart/2018/layout/CircleProcess"/>
    <dgm:cxn modelId="{85A35F83-D4B6-4983-A9BD-C0CBBCDBD7CD}" type="presParOf" srcId="{B66FE0F0-022F-4959-9818-1241A839A2F1}" destId="{A4113070-4D5D-4F1F-80D6-E1CDF1639632}" srcOrd="1" destOrd="0" presId="urn:microsoft.com/office/officeart/2018/layout/CircleProcess"/>
    <dgm:cxn modelId="{11017E87-7239-4832-A46A-A2C38B5F3B72}" type="presParOf" srcId="{A4113070-4D5D-4F1F-80D6-E1CDF1639632}" destId="{FC99A85A-819F-43BB-B535-9A0A18F9CEE8}" srcOrd="0" destOrd="0" presId="urn:microsoft.com/office/officeart/2018/layout/CircleProcess"/>
    <dgm:cxn modelId="{8B5E9A6A-7530-4F48-BD9A-1988CCDC34DF}" type="presParOf" srcId="{B66FE0F0-022F-4959-9818-1241A839A2F1}" destId="{CCC03C3D-4FA7-4662-8E6B-3CEC9523AADF}" srcOrd="2" destOrd="0" presId="urn:microsoft.com/office/officeart/2018/layout/CircleProcess"/>
    <dgm:cxn modelId="{D8BFCD7C-E89E-416B-8735-FFA26934D334}" type="presParOf" srcId="{B66FE0F0-022F-4959-9818-1241A839A2F1}" destId="{B320479E-6E9A-4A5A-8F5A-0ED0619D7538}" srcOrd="3" destOrd="0" presId="urn:microsoft.com/office/officeart/2018/layout/CircleProcess"/>
    <dgm:cxn modelId="{51C3022D-533C-4C84-85D2-FDADC061BB3B}" type="presParOf" srcId="{B320479E-6E9A-4A5A-8F5A-0ED0619D7538}" destId="{84838806-3C68-42AA-8376-6A6F0B8C3388}" srcOrd="0" destOrd="0" presId="urn:microsoft.com/office/officeart/2018/layout/CircleProcess"/>
    <dgm:cxn modelId="{07429ED4-36C3-4CA0-88BB-3CA065395358}" type="presParOf" srcId="{B66FE0F0-022F-4959-9818-1241A839A2F1}" destId="{DF114D64-9792-44C5-B8B1-688B7CF3C7B4}" srcOrd="4" destOrd="0" presId="urn:microsoft.com/office/officeart/2018/layout/CircleProcess"/>
    <dgm:cxn modelId="{C6CC8FD4-E545-455B-8679-D886EC877ADE}" type="presParOf" srcId="{DF114D64-9792-44C5-B8B1-688B7CF3C7B4}" destId="{E76121BD-8398-47D1-A3AF-6570EE3E0C53}" srcOrd="0" destOrd="0" presId="urn:microsoft.com/office/officeart/2018/layout/CircleProcess"/>
    <dgm:cxn modelId="{1EE477D0-EE21-4C3E-8579-23F72A0081AA}" type="presParOf" srcId="{B66FE0F0-022F-4959-9818-1241A839A2F1}" destId="{715A69C0-48A7-47CC-A86A-A849A8040467}" srcOrd="5" destOrd="0" presId="urn:microsoft.com/office/officeart/2018/layout/CircleProcess"/>
    <dgm:cxn modelId="{B0DC4105-CF0B-4A7A-BFD6-D0DEE2346D95}" type="presParOf" srcId="{B66FE0F0-022F-4959-9818-1241A839A2F1}" destId="{C0736583-C865-451F-8CF6-70146DF2F99E}" srcOrd="6" destOrd="0" presId="urn:microsoft.com/office/officeart/2018/layout/CircleProcess"/>
    <dgm:cxn modelId="{B2F93190-FD6F-42E5-9FB6-3BCF04A69DE8}" type="presParOf" srcId="{C0736583-C865-451F-8CF6-70146DF2F99E}" destId="{8D472A53-29DD-4E0B-8268-6B3271E2B0DF}" srcOrd="0" destOrd="0" presId="urn:microsoft.com/office/officeart/2018/layout/CircleProcess"/>
    <dgm:cxn modelId="{03D2B00A-E93C-4671-A664-84C1B8033CCC}" type="presParOf" srcId="{B66FE0F0-022F-4959-9818-1241A839A2F1}" destId="{7153AFD9-E6FD-47EC-AD54-8ED835A2A55B}" srcOrd="7" destOrd="0" presId="urn:microsoft.com/office/officeart/2018/layout/CircleProcess"/>
    <dgm:cxn modelId="{70C7D590-CC91-443C-B39E-B983C893ED90}" type="presParOf" srcId="{7153AFD9-E6FD-47EC-AD54-8ED835A2A55B}" destId="{856311BE-5A52-4AC1-9B92-8FA926657F7C}" srcOrd="0" destOrd="0" presId="urn:microsoft.com/office/officeart/2018/layout/CircleProcess"/>
    <dgm:cxn modelId="{194470B9-E76B-4679-A07B-5FBB64623D66}" type="presParOf" srcId="{B66FE0F0-022F-4959-9818-1241A839A2F1}" destId="{DE5D044F-E77D-402F-AF80-D13E886F5D11}" srcOrd="8" destOrd="0" presId="urn:microsoft.com/office/officeart/2018/layout/CircleProcess"/>
    <dgm:cxn modelId="{5C900C57-9EB3-47BE-B439-FF56F1B05F56}" type="presParOf" srcId="{B66FE0F0-022F-4959-9818-1241A839A2F1}" destId="{31F5D64A-76C4-4333-BF22-E4F78EC878DA}" srcOrd="9" destOrd="0" presId="urn:microsoft.com/office/officeart/2018/layout/CircleProcess"/>
    <dgm:cxn modelId="{47356FFC-C286-4312-B903-2E7EC2221A5F}" type="presParOf" srcId="{31F5D64A-76C4-4333-BF22-E4F78EC878DA}" destId="{7AC854D5-CF8C-4733-97BD-B24D3DD8AD29}" srcOrd="0" destOrd="0" presId="urn:microsoft.com/office/officeart/2018/layout/CircleProcess"/>
    <dgm:cxn modelId="{F2068263-180A-4232-AA6A-199111FC29F1}" type="presParOf" srcId="{B66FE0F0-022F-4959-9818-1241A839A2F1}" destId="{48D2CCCC-3348-4363-AF91-DEEE0EA863C9}" srcOrd="10" destOrd="0" presId="urn:microsoft.com/office/officeart/2018/layout/CircleProcess"/>
    <dgm:cxn modelId="{452EB144-08BA-4840-A5B1-0599D6EBA95C}" type="presParOf" srcId="{48D2CCCC-3348-4363-AF91-DEEE0EA863C9}" destId="{4C81B561-0B0E-409A-BCDF-FBF855C2E991}" srcOrd="0" destOrd="0" presId="urn:microsoft.com/office/officeart/2018/layout/CircleProcess"/>
    <dgm:cxn modelId="{5F342B00-FD91-4841-B9CB-4CDDF0936F8D}" type="presParOf" srcId="{B66FE0F0-022F-4959-9818-1241A839A2F1}" destId="{E0E579E8-E802-46F1-AAB3-D00F03071D1B}" srcOrd="11" destOrd="0" presId="urn:microsoft.com/office/officeart/2018/layout/Circle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52C2A8B-5565-446F-884B-D1FB939D41FB}" type="doc">
      <dgm:prSet loTypeId="urn:microsoft.com/office/officeart/2018/layout/CircleProcess" loCatId="simpleprocesssa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755C542D-3818-4B31-B097-F1DF276AFA08}">
      <dgm:prSet custT="1"/>
      <dgm:spPr/>
      <dgm:t>
        <a:bodyPr/>
        <a:lstStyle/>
        <a:p>
          <a:r>
            <a:rPr lang="it-IT" sz="2000" b="1" i="1" dirty="0"/>
            <a:t>5. </a:t>
          </a:r>
          <a:r>
            <a:rPr lang="it-IT" sz="2000" b="1" i="0" dirty="0" err="1"/>
            <a:t>P</a:t>
          </a:r>
          <a:r>
            <a:rPr lang="it-IT" sz="2000" b="1" dirty="0" err="1"/>
            <a:t>astoral</a:t>
          </a:r>
          <a:r>
            <a:rPr lang="it-IT" sz="2000" b="1" dirty="0"/>
            <a:t> </a:t>
          </a:r>
          <a:r>
            <a:rPr lang="it-IT" sz="2000" b="1" dirty="0" err="1"/>
            <a:t>experience</a:t>
          </a:r>
          <a:r>
            <a:rPr lang="it-IT" sz="2000" b="1" dirty="0"/>
            <a:t> stage </a:t>
          </a:r>
          <a:r>
            <a:rPr lang="it-IT" sz="2000" b="1" dirty="0" err="1"/>
            <a:t>during</a:t>
          </a:r>
          <a:r>
            <a:rPr lang="it-IT" sz="2000" b="1" dirty="0"/>
            <a:t> temporary profession</a:t>
          </a:r>
          <a:r>
            <a:rPr lang="it-IT" sz="1800" dirty="0"/>
            <a:t>. </a:t>
          </a:r>
          <a:endParaRPr lang="en-US" sz="1800" dirty="0"/>
        </a:p>
      </dgm:t>
    </dgm:pt>
    <dgm:pt modelId="{D5AA798C-959B-42D5-9652-F48428C80506}" type="parTrans" cxnId="{840729D6-EEB1-4DB1-829A-6E842C1A35D2}">
      <dgm:prSet/>
      <dgm:spPr/>
      <dgm:t>
        <a:bodyPr/>
        <a:lstStyle/>
        <a:p>
          <a:endParaRPr lang="en-US"/>
        </a:p>
      </dgm:t>
    </dgm:pt>
    <dgm:pt modelId="{B0F4A1D7-3189-4EB5-8F61-8770E1F67D28}" type="sibTrans" cxnId="{840729D6-EEB1-4DB1-829A-6E842C1A35D2}">
      <dgm:prSet/>
      <dgm:spPr/>
      <dgm:t>
        <a:bodyPr/>
        <a:lstStyle/>
        <a:p>
          <a:endParaRPr lang="en-US"/>
        </a:p>
      </dgm:t>
    </dgm:pt>
    <dgm:pt modelId="{1802AB7A-5663-43C4-950C-77141F71950E}">
      <dgm:prSet custT="1"/>
      <dgm:spPr/>
      <dgm:t>
        <a:bodyPr/>
        <a:lstStyle/>
        <a:p>
          <a:r>
            <a:rPr lang="en-US" sz="2400" b="1" dirty="0"/>
            <a:t>6. </a:t>
          </a:r>
          <a:r>
            <a:rPr lang="en-US" sz="2400" b="1" dirty="0" err="1"/>
            <a:t>Preparation for </a:t>
          </a:r>
          <a:r>
            <a:rPr lang="en-US" sz="2400" b="1" dirty="0"/>
            <a:t>Perpetual </a:t>
          </a:r>
          <a:r>
            <a:rPr lang="en-US" sz="2400" b="1" dirty="0" err="1"/>
            <a:t>Profession</a:t>
          </a:r>
        </a:p>
      </dgm:t>
    </dgm:pt>
    <dgm:pt modelId="{4398DD3E-3F77-4850-AF92-B32D1BA9D2FB}" type="parTrans" cxnId="{47478DC0-014B-4FBA-8937-15FF0DE8FBAC}">
      <dgm:prSet/>
      <dgm:spPr/>
      <dgm:t>
        <a:bodyPr/>
        <a:lstStyle/>
        <a:p>
          <a:endParaRPr lang="en-US"/>
        </a:p>
      </dgm:t>
    </dgm:pt>
    <dgm:pt modelId="{8D135C2E-D86E-4C42-95A0-3C3624F18DDC}" type="sibTrans" cxnId="{47478DC0-014B-4FBA-8937-15FF0DE8FBAC}">
      <dgm:prSet/>
      <dgm:spPr/>
      <dgm:t>
        <a:bodyPr/>
        <a:lstStyle/>
        <a:p>
          <a:endParaRPr lang="en-US"/>
        </a:p>
      </dgm:t>
    </dgm:pt>
    <dgm:pt modelId="{3EEAF0C4-8872-4DF2-9555-77F0948432A8}">
      <dgm:prSet custT="1"/>
      <dgm:spPr/>
      <dgm:t>
        <a:bodyPr/>
        <a:lstStyle/>
        <a:p>
          <a:r>
            <a:rPr lang="en-US" sz="2800" dirty="0"/>
            <a:t>7. </a:t>
          </a:r>
          <a:r>
            <a:rPr lang="en-US" sz="2400" dirty="0"/>
            <a:t>Transition to Ministry,</a:t>
          </a:r>
        </a:p>
      </dgm:t>
    </dgm:pt>
    <dgm:pt modelId="{3224ACE5-59A0-4AC5-B8BF-737E27B8657B}" type="parTrans" cxnId="{AF4979A5-7DA9-434E-9874-6D41911C50ED}">
      <dgm:prSet/>
      <dgm:spPr/>
      <dgm:t>
        <a:bodyPr/>
        <a:lstStyle/>
        <a:p>
          <a:endParaRPr lang="en-US"/>
        </a:p>
      </dgm:t>
    </dgm:pt>
    <dgm:pt modelId="{7FDC674C-5443-493B-8E7A-888109C85221}" type="sibTrans" cxnId="{AF4979A5-7DA9-434E-9874-6D41911C50ED}">
      <dgm:prSet/>
      <dgm:spPr/>
      <dgm:t>
        <a:bodyPr/>
        <a:lstStyle/>
        <a:p>
          <a:endParaRPr lang="en-US"/>
        </a:p>
      </dgm:t>
    </dgm:pt>
    <dgm:pt modelId="{2FF2BCC3-75DB-4239-B34A-CCE2F0C1940A}">
      <dgm:prSet custT="1"/>
      <dgm:spPr/>
      <dgm:t>
        <a:bodyPr/>
        <a:lstStyle/>
        <a:p>
          <a:r>
            <a:rPr lang="en-US" sz="2400" dirty="0"/>
            <a:t>8. Continuing Formation</a:t>
          </a:r>
        </a:p>
      </dgm:t>
    </dgm:pt>
    <dgm:pt modelId="{883247E8-C9A8-478F-8730-BE89A79068F0}" type="parTrans" cxnId="{9C6463F4-D898-4B67-93E7-23671DDFBB6F}">
      <dgm:prSet/>
      <dgm:spPr/>
      <dgm:t>
        <a:bodyPr/>
        <a:lstStyle/>
        <a:p>
          <a:endParaRPr lang="en-US"/>
        </a:p>
      </dgm:t>
    </dgm:pt>
    <dgm:pt modelId="{CA1201EB-19FD-41ED-B1F4-A6FF068D244A}" type="sibTrans" cxnId="{9C6463F4-D898-4B67-93E7-23671DDFBB6F}">
      <dgm:prSet/>
      <dgm:spPr/>
      <dgm:t>
        <a:bodyPr/>
        <a:lstStyle/>
        <a:p>
          <a:endParaRPr lang="en-US"/>
        </a:p>
      </dgm:t>
    </dgm:pt>
    <dgm:pt modelId="{38319086-1F48-4AE5-BAFB-BE42081EE7D5}" type="pres">
      <dgm:prSet presAssocID="{E52C2A8B-5565-446F-884B-D1FB939D41FB}" presName="Name0" presStyleCnt="0">
        <dgm:presLayoutVars>
          <dgm:chMax val="11"/>
          <dgm:chPref val="11"/>
          <dgm:dir/>
          <dgm:resizeHandles/>
        </dgm:presLayoutVars>
      </dgm:prSet>
      <dgm:spPr/>
    </dgm:pt>
    <dgm:pt modelId="{0030F345-F226-4848-8429-AD45A736815E}" type="pres">
      <dgm:prSet presAssocID="{2FF2BCC3-75DB-4239-B34A-CCE2F0C1940A}" presName="Accent4" presStyleCnt="0"/>
      <dgm:spPr/>
    </dgm:pt>
    <dgm:pt modelId="{9FEA5841-AAB0-4271-91D1-A8530F1B6C33}" type="pres">
      <dgm:prSet presAssocID="{2FF2BCC3-75DB-4239-B34A-CCE2F0C1940A}" presName="Accent" presStyleLbl="node1" presStyleIdx="0" presStyleCnt="8"/>
      <dgm:spPr/>
    </dgm:pt>
    <dgm:pt modelId="{B3D1A0BE-A2B0-4510-AB18-331E7E420F8C}" type="pres">
      <dgm:prSet presAssocID="{2FF2BCC3-75DB-4239-B34A-CCE2F0C1940A}" presName="ParentBackground4" presStyleCnt="0"/>
      <dgm:spPr/>
    </dgm:pt>
    <dgm:pt modelId="{4D97CA81-305A-4197-AE2A-54B57AC24C30}" type="pres">
      <dgm:prSet presAssocID="{2FF2BCC3-75DB-4239-B34A-CCE2F0C1940A}" presName="ParentBackground" presStyleLbl="node1" presStyleIdx="1" presStyleCnt="8"/>
      <dgm:spPr/>
    </dgm:pt>
    <dgm:pt modelId="{765BF9D4-2381-4912-AAE0-3743D2AF25DD}" type="pres">
      <dgm:prSet presAssocID="{2FF2BCC3-75DB-4239-B34A-CCE2F0C1940A}" presName="Parent4" presStyleLbl="fgAcc0" presStyleIdx="0" presStyleCnt="0">
        <dgm:presLayoutVars>
          <dgm:chMax val="1"/>
          <dgm:chPref val="1"/>
          <dgm:bulletEnabled val="1"/>
        </dgm:presLayoutVars>
      </dgm:prSet>
      <dgm:spPr/>
    </dgm:pt>
    <dgm:pt modelId="{E330266E-EC42-4735-A37B-776383930AA3}" type="pres">
      <dgm:prSet presAssocID="{3EEAF0C4-8872-4DF2-9555-77F0948432A8}" presName="Accent3" presStyleCnt="0"/>
      <dgm:spPr/>
    </dgm:pt>
    <dgm:pt modelId="{078D5B72-88EA-402F-9AB8-683818FCE66A}" type="pres">
      <dgm:prSet presAssocID="{3EEAF0C4-8872-4DF2-9555-77F0948432A8}" presName="Accent" presStyleLbl="node1" presStyleIdx="2" presStyleCnt="8"/>
      <dgm:spPr/>
    </dgm:pt>
    <dgm:pt modelId="{D7F70D6F-B462-4B78-8A3D-67855F732503}" type="pres">
      <dgm:prSet presAssocID="{3EEAF0C4-8872-4DF2-9555-77F0948432A8}" presName="ParentBackground3" presStyleCnt="0"/>
      <dgm:spPr/>
    </dgm:pt>
    <dgm:pt modelId="{FF771E39-9152-4C8A-AEDA-9B97C3D718CE}" type="pres">
      <dgm:prSet presAssocID="{3EEAF0C4-8872-4DF2-9555-77F0948432A8}" presName="ParentBackground" presStyleLbl="node1" presStyleIdx="3" presStyleCnt="8" custLinFactNeighborX="-512" custLinFactNeighborY="-1537"/>
      <dgm:spPr/>
    </dgm:pt>
    <dgm:pt modelId="{018AD9DB-BCB9-4F9E-AF97-35134013F056}" type="pres">
      <dgm:prSet presAssocID="{3EEAF0C4-8872-4DF2-9555-77F0948432A8}" presName="Parent3" presStyleLbl="fgAcc0" presStyleIdx="0" presStyleCnt="0">
        <dgm:presLayoutVars>
          <dgm:chMax val="1"/>
          <dgm:chPref val="1"/>
          <dgm:bulletEnabled val="1"/>
        </dgm:presLayoutVars>
      </dgm:prSet>
      <dgm:spPr/>
    </dgm:pt>
    <dgm:pt modelId="{0C2C3631-26C0-4D98-AAA0-AB9F23DB8AB8}" type="pres">
      <dgm:prSet presAssocID="{1802AB7A-5663-43C4-950C-77141F71950E}" presName="Accent2" presStyleCnt="0"/>
      <dgm:spPr/>
    </dgm:pt>
    <dgm:pt modelId="{F2F96275-3539-46D5-BEB4-2F8B1378C486}" type="pres">
      <dgm:prSet presAssocID="{1802AB7A-5663-43C4-950C-77141F71950E}" presName="Accent" presStyleLbl="node1" presStyleIdx="4" presStyleCnt="8"/>
      <dgm:spPr/>
    </dgm:pt>
    <dgm:pt modelId="{DF621AD1-49AE-4DB1-8C74-950E4FBA7322}" type="pres">
      <dgm:prSet presAssocID="{1802AB7A-5663-43C4-950C-77141F71950E}" presName="ParentBackground2" presStyleCnt="0"/>
      <dgm:spPr/>
    </dgm:pt>
    <dgm:pt modelId="{5ECBBEB2-ABD9-42A6-BC87-CFAC289BB176}" type="pres">
      <dgm:prSet presAssocID="{1802AB7A-5663-43C4-950C-77141F71950E}" presName="ParentBackground" presStyleLbl="node1" presStyleIdx="5" presStyleCnt="8"/>
      <dgm:spPr/>
    </dgm:pt>
    <dgm:pt modelId="{8ABDA532-2DB7-44A5-A138-4FDECC1E1ADF}" type="pres">
      <dgm:prSet presAssocID="{1802AB7A-5663-43C4-950C-77141F71950E}" presName="Parent2" presStyleLbl="fgAcc0" presStyleIdx="0" presStyleCnt="0">
        <dgm:presLayoutVars>
          <dgm:chMax val="1"/>
          <dgm:chPref val="1"/>
          <dgm:bulletEnabled val="1"/>
        </dgm:presLayoutVars>
      </dgm:prSet>
      <dgm:spPr/>
    </dgm:pt>
    <dgm:pt modelId="{C0C5AE7C-A393-4E0A-9827-10F0AFF82327}" type="pres">
      <dgm:prSet presAssocID="{755C542D-3818-4B31-B097-F1DF276AFA08}" presName="Accent1" presStyleCnt="0"/>
      <dgm:spPr/>
    </dgm:pt>
    <dgm:pt modelId="{0D618488-600A-43A8-A053-353D6EFBC89D}" type="pres">
      <dgm:prSet presAssocID="{755C542D-3818-4B31-B097-F1DF276AFA08}" presName="Accent" presStyleLbl="node1" presStyleIdx="6" presStyleCnt="8"/>
      <dgm:spPr/>
    </dgm:pt>
    <dgm:pt modelId="{4370EF36-3499-4649-ABFE-28CBFFD62C8C}" type="pres">
      <dgm:prSet presAssocID="{755C542D-3818-4B31-B097-F1DF276AFA08}" presName="ParentBackground1" presStyleCnt="0"/>
      <dgm:spPr/>
    </dgm:pt>
    <dgm:pt modelId="{398E7CA7-CBBB-45C9-84FA-D97CF4D1F012}" type="pres">
      <dgm:prSet presAssocID="{755C542D-3818-4B31-B097-F1DF276AFA08}" presName="ParentBackground" presStyleLbl="node1" presStyleIdx="7" presStyleCnt="8"/>
      <dgm:spPr/>
    </dgm:pt>
    <dgm:pt modelId="{B09FB8FE-AB5E-44AE-93F0-B9348B53773B}" type="pres">
      <dgm:prSet presAssocID="{755C542D-3818-4B31-B097-F1DF276AFA08}" presName="Parent1" presStyleLbl="fgAcc0" presStyleIdx="0" presStyleCnt="0">
        <dgm:presLayoutVars>
          <dgm:chMax val="1"/>
          <dgm:chPref val="1"/>
          <dgm:bulletEnabled val="1"/>
        </dgm:presLayoutVars>
      </dgm:prSet>
      <dgm:spPr/>
    </dgm:pt>
  </dgm:ptLst>
  <dgm:cxnLst>
    <dgm:cxn modelId="{E8CFA80B-D2C2-456D-BB67-64C58303489A}" type="presOf" srcId="{2FF2BCC3-75DB-4239-B34A-CCE2F0C1940A}" destId="{765BF9D4-2381-4912-AAE0-3743D2AF25DD}" srcOrd="1" destOrd="0" presId="urn:microsoft.com/office/officeart/2018/layout/CircleProcess"/>
    <dgm:cxn modelId="{B6B34E1D-9364-4C5C-8E1D-65A0A046D6FA}" type="presOf" srcId="{3EEAF0C4-8872-4DF2-9555-77F0948432A8}" destId="{018AD9DB-BCB9-4F9E-AF97-35134013F056}" srcOrd="1" destOrd="0" presId="urn:microsoft.com/office/officeart/2018/layout/CircleProcess"/>
    <dgm:cxn modelId="{4E09212D-EA0D-4138-84BD-4CB7D5146BAB}" type="presOf" srcId="{2FF2BCC3-75DB-4239-B34A-CCE2F0C1940A}" destId="{4D97CA81-305A-4197-AE2A-54B57AC24C30}" srcOrd="0" destOrd="0" presId="urn:microsoft.com/office/officeart/2018/layout/CircleProcess"/>
    <dgm:cxn modelId="{D18ED057-AF84-469A-9525-DA95A593F4A7}" type="presOf" srcId="{755C542D-3818-4B31-B097-F1DF276AFA08}" destId="{B09FB8FE-AB5E-44AE-93F0-B9348B53773B}" srcOrd="1" destOrd="0" presId="urn:microsoft.com/office/officeart/2018/layout/CircleProcess"/>
    <dgm:cxn modelId="{C81BA699-4FE4-4B33-A7E9-54D7E24B8EAE}" type="presOf" srcId="{E52C2A8B-5565-446F-884B-D1FB939D41FB}" destId="{38319086-1F48-4AE5-BAFB-BE42081EE7D5}" srcOrd="0" destOrd="0" presId="urn:microsoft.com/office/officeart/2018/layout/CircleProcess"/>
    <dgm:cxn modelId="{AF4979A5-7DA9-434E-9874-6D41911C50ED}" srcId="{E52C2A8B-5565-446F-884B-D1FB939D41FB}" destId="{3EEAF0C4-8872-4DF2-9555-77F0948432A8}" srcOrd="2" destOrd="0" parTransId="{3224ACE5-59A0-4AC5-B8BF-737E27B8657B}" sibTransId="{7FDC674C-5443-493B-8E7A-888109C85221}"/>
    <dgm:cxn modelId="{47478DC0-014B-4FBA-8937-15FF0DE8FBAC}" srcId="{E52C2A8B-5565-446F-884B-D1FB939D41FB}" destId="{1802AB7A-5663-43C4-950C-77141F71950E}" srcOrd="1" destOrd="0" parTransId="{4398DD3E-3F77-4850-AF92-B32D1BA9D2FB}" sibTransId="{8D135C2E-D86E-4C42-95A0-3C3624F18DDC}"/>
    <dgm:cxn modelId="{39FFEAC1-F7D6-444D-9693-2F5A11C54559}" type="presOf" srcId="{1802AB7A-5663-43C4-950C-77141F71950E}" destId="{8ABDA532-2DB7-44A5-A138-4FDECC1E1ADF}" srcOrd="1" destOrd="0" presId="urn:microsoft.com/office/officeart/2018/layout/CircleProcess"/>
    <dgm:cxn modelId="{AFE379CA-E323-49A1-9B25-B1FEAC9021C2}" type="presOf" srcId="{755C542D-3818-4B31-B097-F1DF276AFA08}" destId="{398E7CA7-CBBB-45C9-84FA-D97CF4D1F012}" srcOrd="0" destOrd="0" presId="urn:microsoft.com/office/officeart/2018/layout/CircleProcess"/>
    <dgm:cxn modelId="{840729D6-EEB1-4DB1-829A-6E842C1A35D2}" srcId="{E52C2A8B-5565-446F-884B-D1FB939D41FB}" destId="{755C542D-3818-4B31-B097-F1DF276AFA08}" srcOrd="0" destOrd="0" parTransId="{D5AA798C-959B-42D5-9652-F48428C80506}" sibTransId="{B0F4A1D7-3189-4EB5-8F61-8770E1F67D28}"/>
    <dgm:cxn modelId="{1E2379EF-C3A0-4140-BE3A-7F485A71649F}" type="presOf" srcId="{3EEAF0C4-8872-4DF2-9555-77F0948432A8}" destId="{FF771E39-9152-4C8A-AEDA-9B97C3D718CE}" srcOrd="0" destOrd="0" presId="urn:microsoft.com/office/officeart/2018/layout/CircleProcess"/>
    <dgm:cxn modelId="{FEA87DF3-7B81-4812-B6AB-BC649A1A9A50}" type="presOf" srcId="{1802AB7A-5663-43C4-950C-77141F71950E}" destId="{5ECBBEB2-ABD9-42A6-BC87-CFAC289BB176}" srcOrd="0" destOrd="0" presId="urn:microsoft.com/office/officeart/2018/layout/CircleProcess"/>
    <dgm:cxn modelId="{9C6463F4-D898-4B67-93E7-23671DDFBB6F}" srcId="{E52C2A8B-5565-446F-884B-D1FB939D41FB}" destId="{2FF2BCC3-75DB-4239-B34A-CCE2F0C1940A}" srcOrd="3" destOrd="0" parTransId="{883247E8-C9A8-478F-8730-BE89A79068F0}" sibTransId="{CA1201EB-19FD-41ED-B1F4-A6FF068D244A}"/>
    <dgm:cxn modelId="{4FF6A71F-ADE2-437D-981A-E64590700536}" type="presParOf" srcId="{38319086-1F48-4AE5-BAFB-BE42081EE7D5}" destId="{0030F345-F226-4848-8429-AD45A736815E}" srcOrd="0" destOrd="0" presId="urn:microsoft.com/office/officeart/2018/layout/CircleProcess"/>
    <dgm:cxn modelId="{F9868160-2B15-43EB-B28A-A5A0C743B990}" type="presParOf" srcId="{0030F345-F226-4848-8429-AD45A736815E}" destId="{9FEA5841-AAB0-4271-91D1-A8530F1B6C33}" srcOrd="0" destOrd="0" presId="urn:microsoft.com/office/officeart/2018/layout/CircleProcess"/>
    <dgm:cxn modelId="{B6A7D984-112C-4A0C-9F41-C24D0056C61E}" type="presParOf" srcId="{38319086-1F48-4AE5-BAFB-BE42081EE7D5}" destId="{B3D1A0BE-A2B0-4510-AB18-331E7E420F8C}" srcOrd="1" destOrd="0" presId="urn:microsoft.com/office/officeart/2018/layout/CircleProcess"/>
    <dgm:cxn modelId="{26BCBF5F-C0C8-46ED-B703-54B3B789F4DC}" type="presParOf" srcId="{B3D1A0BE-A2B0-4510-AB18-331E7E420F8C}" destId="{4D97CA81-305A-4197-AE2A-54B57AC24C30}" srcOrd="0" destOrd="0" presId="urn:microsoft.com/office/officeart/2018/layout/CircleProcess"/>
    <dgm:cxn modelId="{102E408A-D9A8-4483-B7D6-86D4EFC3423C}" type="presParOf" srcId="{38319086-1F48-4AE5-BAFB-BE42081EE7D5}" destId="{765BF9D4-2381-4912-AAE0-3743D2AF25DD}" srcOrd="2" destOrd="0" presId="urn:microsoft.com/office/officeart/2018/layout/CircleProcess"/>
    <dgm:cxn modelId="{92E49E3D-F1EC-42E6-AEDE-F2DFF9B724AC}" type="presParOf" srcId="{38319086-1F48-4AE5-BAFB-BE42081EE7D5}" destId="{E330266E-EC42-4735-A37B-776383930AA3}" srcOrd="3" destOrd="0" presId="urn:microsoft.com/office/officeart/2018/layout/CircleProcess"/>
    <dgm:cxn modelId="{86E65112-4148-4942-8DE0-5C96257F7870}" type="presParOf" srcId="{E330266E-EC42-4735-A37B-776383930AA3}" destId="{078D5B72-88EA-402F-9AB8-683818FCE66A}" srcOrd="0" destOrd="0" presId="urn:microsoft.com/office/officeart/2018/layout/CircleProcess"/>
    <dgm:cxn modelId="{3FCC4151-6293-4B7D-8518-8663CCF5FA52}" type="presParOf" srcId="{38319086-1F48-4AE5-BAFB-BE42081EE7D5}" destId="{D7F70D6F-B462-4B78-8A3D-67855F732503}" srcOrd="4" destOrd="0" presId="urn:microsoft.com/office/officeart/2018/layout/CircleProcess"/>
    <dgm:cxn modelId="{94E7619F-2FEC-48C8-81EF-3A041BC96497}" type="presParOf" srcId="{D7F70D6F-B462-4B78-8A3D-67855F732503}" destId="{FF771E39-9152-4C8A-AEDA-9B97C3D718CE}" srcOrd="0" destOrd="0" presId="urn:microsoft.com/office/officeart/2018/layout/CircleProcess"/>
    <dgm:cxn modelId="{7F2F5979-7ACB-4094-99B1-A5C231D71090}" type="presParOf" srcId="{38319086-1F48-4AE5-BAFB-BE42081EE7D5}" destId="{018AD9DB-BCB9-4F9E-AF97-35134013F056}" srcOrd="5" destOrd="0" presId="urn:microsoft.com/office/officeart/2018/layout/CircleProcess"/>
    <dgm:cxn modelId="{2ADA4963-7800-4EA7-9CF1-260548FE0066}" type="presParOf" srcId="{38319086-1F48-4AE5-BAFB-BE42081EE7D5}" destId="{0C2C3631-26C0-4D98-AAA0-AB9F23DB8AB8}" srcOrd="6" destOrd="0" presId="urn:microsoft.com/office/officeart/2018/layout/CircleProcess"/>
    <dgm:cxn modelId="{1CC819EB-98EF-46D5-9AEC-4FCC85DFAB7D}" type="presParOf" srcId="{0C2C3631-26C0-4D98-AAA0-AB9F23DB8AB8}" destId="{F2F96275-3539-46D5-BEB4-2F8B1378C486}" srcOrd="0" destOrd="0" presId="urn:microsoft.com/office/officeart/2018/layout/CircleProcess"/>
    <dgm:cxn modelId="{9CDB3F0F-7116-4AFC-94E7-C45E658E26A7}" type="presParOf" srcId="{38319086-1F48-4AE5-BAFB-BE42081EE7D5}" destId="{DF621AD1-49AE-4DB1-8C74-950E4FBA7322}" srcOrd="7" destOrd="0" presId="urn:microsoft.com/office/officeart/2018/layout/CircleProcess"/>
    <dgm:cxn modelId="{05AE3886-BA26-46C8-AD44-C17F0ECC4F32}" type="presParOf" srcId="{DF621AD1-49AE-4DB1-8C74-950E4FBA7322}" destId="{5ECBBEB2-ABD9-42A6-BC87-CFAC289BB176}" srcOrd="0" destOrd="0" presId="urn:microsoft.com/office/officeart/2018/layout/CircleProcess"/>
    <dgm:cxn modelId="{6CBE6639-5CAE-4C17-853F-8435058A6838}" type="presParOf" srcId="{38319086-1F48-4AE5-BAFB-BE42081EE7D5}" destId="{8ABDA532-2DB7-44A5-A138-4FDECC1E1ADF}" srcOrd="8" destOrd="0" presId="urn:microsoft.com/office/officeart/2018/layout/CircleProcess"/>
    <dgm:cxn modelId="{AFF2581D-715C-4C9C-A7B3-9C0B8F43C905}" type="presParOf" srcId="{38319086-1F48-4AE5-BAFB-BE42081EE7D5}" destId="{C0C5AE7C-A393-4E0A-9827-10F0AFF82327}" srcOrd="9" destOrd="0" presId="urn:microsoft.com/office/officeart/2018/layout/CircleProcess"/>
    <dgm:cxn modelId="{B883D8C8-166F-495C-8431-BE6A8D212C80}" type="presParOf" srcId="{C0C5AE7C-A393-4E0A-9827-10F0AFF82327}" destId="{0D618488-600A-43A8-A053-353D6EFBC89D}" srcOrd="0" destOrd="0" presId="urn:microsoft.com/office/officeart/2018/layout/CircleProcess"/>
    <dgm:cxn modelId="{734948B8-C254-40D3-A3CB-E99ADC0D90F3}" type="presParOf" srcId="{38319086-1F48-4AE5-BAFB-BE42081EE7D5}" destId="{4370EF36-3499-4649-ABFE-28CBFFD62C8C}" srcOrd="10" destOrd="0" presId="urn:microsoft.com/office/officeart/2018/layout/CircleProcess"/>
    <dgm:cxn modelId="{5ED8BC69-105A-4192-A5CD-DB5EC3CB5B5C}" type="presParOf" srcId="{4370EF36-3499-4649-ABFE-28CBFFD62C8C}" destId="{398E7CA7-CBBB-45C9-84FA-D97CF4D1F012}" srcOrd="0" destOrd="0" presId="urn:microsoft.com/office/officeart/2018/layout/CircleProcess"/>
    <dgm:cxn modelId="{FB5DA9AC-94A9-4C4C-A605-FF4F033F80C2}" type="presParOf" srcId="{38319086-1F48-4AE5-BAFB-BE42081EE7D5}" destId="{B09FB8FE-AB5E-44AE-93F0-B9348B53773B}" srcOrd="11" destOrd="0" presId="urn:microsoft.com/office/officeart/2018/layout/Circle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8C4C1F1-6FAF-4725-8CAC-4731346CC453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0C929AA6-D849-4C10-BDD0-9AD252E5A08A}">
      <dgm:prSet/>
      <dgm:spPr/>
      <dgm:t>
        <a:bodyPr/>
        <a:lstStyle/>
        <a:p>
          <a:r>
            <a:rPr lang="it-IT"/>
            <a:t>New stages: </a:t>
          </a:r>
          <a:endParaRPr lang="en-US"/>
        </a:p>
      </dgm:t>
    </dgm:pt>
    <dgm:pt modelId="{ED7F2C26-8A20-4FBC-87FF-6673740BD425}" type="parTrans" cxnId="{0C6C5BBD-B042-440E-9C5A-69593E8F6AF9}">
      <dgm:prSet/>
      <dgm:spPr/>
      <dgm:t>
        <a:bodyPr/>
        <a:lstStyle/>
        <a:p>
          <a:endParaRPr lang="en-US"/>
        </a:p>
      </dgm:t>
    </dgm:pt>
    <dgm:pt modelId="{277801E7-41A6-4E2C-9ED1-BCD203099A29}" type="sibTrans" cxnId="{0C6C5BBD-B042-440E-9C5A-69593E8F6AF9}">
      <dgm:prSet/>
      <dgm:spPr/>
      <dgm:t>
        <a:bodyPr/>
        <a:lstStyle/>
        <a:p>
          <a:endParaRPr lang="en-US"/>
        </a:p>
      </dgm:t>
    </dgm:pt>
    <dgm:pt modelId="{FD5BDDE7-B1F6-437B-8F82-11CEC58235E1}">
      <dgm:prSet/>
      <dgm:spPr/>
      <dgm:t>
        <a:bodyPr/>
        <a:lstStyle/>
        <a:p>
          <a:r>
            <a:rPr lang="it-IT" dirty="0" err="1"/>
            <a:t>Vocation</a:t>
          </a:r>
          <a:r>
            <a:rPr lang="it-IT" dirty="0"/>
            <a:t> </a:t>
          </a:r>
          <a:r>
            <a:rPr lang="it-IT" dirty="0" err="1"/>
            <a:t>ministry</a:t>
          </a:r>
          <a:r>
            <a:rPr lang="it-IT" dirty="0"/>
            <a:t> and </a:t>
          </a:r>
          <a:r>
            <a:rPr lang="it-IT" dirty="0" err="1"/>
            <a:t>Accompaniment</a:t>
          </a:r>
          <a:r>
            <a:rPr lang="it-IT" dirty="0"/>
            <a:t>,   # 90 </a:t>
          </a:r>
          <a:endParaRPr lang="en-US" dirty="0"/>
        </a:p>
      </dgm:t>
    </dgm:pt>
    <dgm:pt modelId="{9E7E0332-779C-4C4F-B239-6D1938AA74D8}" type="parTrans" cxnId="{C386AC01-B64D-41F7-BCAB-6EEE87179675}">
      <dgm:prSet/>
      <dgm:spPr/>
      <dgm:t>
        <a:bodyPr/>
        <a:lstStyle/>
        <a:p>
          <a:endParaRPr lang="en-US"/>
        </a:p>
      </dgm:t>
    </dgm:pt>
    <dgm:pt modelId="{12672BF0-A757-4C10-8464-19E0214F9B8B}" type="sibTrans" cxnId="{C386AC01-B64D-41F7-BCAB-6EEE87179675}">
      <dgm:prSet/>
      <dgm:spPr/>
      <dgm:t>
        <a:bodyPr/>
        <a:lstStyle/>
        <a:p>
          <a:endParaRPr lang="en-US"/>
        </a:p>
      </dgm:t>
    </dgm:pt>
    <dgm:pt modelId="{F5D163B9-6E2F-4FDE-BF91-05FFD975C9EB}">
      <dgm:prSet/>
      <dgm:spPr/>
      <dgm:t>
        <a:bodyPr/>
        <a:lstStyle/>
        <a:p>
          <a:r>
            <a:rPr lang="it-IT" dirty="0" err="1"/>
            <a:t>Before</a:t>
          </a:r>
          <a:r>
            <a:rPr lang="it-IT" dirty="0"/>
            <a:t> </a:t>
          </a:r>
          <a:r>
            <a:rPr lang="it-IT" dirty="0" err="1"/>
            <a:t>Novitiate</a:t>
          </a:r>
          <a:r>
            <a:rPr lang="it-IT" dirty="0"/>
            <a:t>, # 102 </a:t>
          </a:r>
          <a:endParaRPr lang="en-US" dirty="0"/>
        </a:p>
      </dgm:t>
    </dgm:pt>
    <dgm:pt modelId="{F6FF91BE-C73E-4B84-AE80-B583DFF4F5F0}" type="parTrans" cxnId="{AE2D913D-807E-46B3-B378-A0276C53199B}">
      <dgm:prSet/>
      <dgm:spPr/>
      <dgm:t>
        <a:bodyPr/>
        <a:lstStyle/>
        <a:p>
          <a:endParaRPr lang="en-US"/>
        </a:p>
      </dgm:t>
    </dgm:pt>
    <dgm:pt modelId="{A055B20D-63CD-48FA-8871-EE90F2F2771F}" type="sibTrans" cxnId="{AE2D913D-807E-46B3-B378-A0276C53199B}">
      <dgm:prSet/>
      <dgm:spPr/>
      <dgm:t>
        <a:bodyPr/>
        <a:lstStyle/>
        <a:p>
          <a:endParaRPr lang="en-US"/>
        </a:p>
      </dgm:t>
    </dgm:pt>
    <dgm:pt modelId="{BCF2E25B-91E0-466C-950F-7192A265DFBE}">
      <dgm:prSet/>
      <dgm:spPr/>
      <dgm:t>
        <a:bodyPr/>
        <a:lstStyle/>
        <a:p>
          <a:r>
            <a:rPr lang="it-IT" dirty="0" err="1"/>
            <a:t>Pastoral</a:t>
          </a:r>
          <a:r>
            <a:rPr lang="it-IT" dirty="0"/>
            <a:t> </a:t>
          </a:r>
          <a:r>
            <a:rPr lang="it-IT" dirty="0" err="1"/>
            <a:t>experience</a:t>
          </a:r>
          <a:r>
            <a:rPr lang="it-IT" dirty="0"/>
            <a:t> stage, # 130 </a:t>
          </a:r>
          <a:endParaRPr lang="en-US" dirty="0"/>
        </a:p>
      </dgm:t>
    </dgm:pt>
    <dgm:pt modelId="{B5AF1163-C67B-4D75-AC95-92CE63B45694}" type="parTrans" cxnId="{701978B1-5160-4226-9B5E-EA73A9C13AE3}">
      <dgm:prSet/>
      <dgm:spPr/>
      <dgm:t>
        <a:bodyPr/>
        <a:lstStyle/>
        <a:p>
          <a:endParaRPr lang="en-US"/>
        </a:p>
      </dgm:t>
    </dgm:pt>
    <dgm:pt modelId="{AA8D0777-71A0-4B18-B9C0-F44C4A2BB68B}" type="sibTrans" cxnId="{701978B1-5160-4226-9B5E-EA73A9C13AE3}">
      <dgm:prSet/>
      <dgm:spPr/>
      <dgm:t>
        <a:bodyPr/>
        <a:lstStyle/>
        <a:p>
          <a:endParaRPr lang="en-US"/>
        </a:p>
      </dgm:t>
    </dgm:pt>
    <dgm:pt modelId="{B0611DE7-AF14-4A77-9574-E25FE13E0A8E}">
      <dgm:prSet/>
      <dgm:spPr/>
      <dgm:t>
        <a:bodyPr/>
        <a:lstStyle/>
        <a:p>
          <a:r>
            <a:rPr lang="it-IT" dirty="0" err="1"/>
            <a:t>Specialized</a:t>
          </a:r>
          <a:r>
            <a:rPr lang="it-IT" dirty="0"/>
            <a:t> </a:t>
          </a:r>
          <a:r>
            <a:rPr lang="it-IT" dirty="0" err="1"/>
            <a:t>formation</a:t>
          </a:r>
          <a:r>
            <a:rPr lang="it-IT" dirty="0"/>
            <a:t> for the mission of the Unit, # 162 </a:t>
          </a:r>
          <a:endParaRPr lang="en-US" dirty="0"/>
        </a:p>
      </dgm:t>
    </dgm:pt>
    <dgm:pt modelId="{B1D9D05A-B96F-467D-BDA9-0C868D0F166B}" type="parTrans" cxnId="{EA688DE6-A4AB-4F1C-ABA1-9601309D51CC}">
      <dgm:prSet/>
      <dgm:spPr/>
      <dgm:t>
        <a:bodyPr/>
        <a:lstStyle/>
        <a:p>
          <a:endParaRPr lang="en-US"/>
        </a:p>
      </dgm:t>
    </dgm:pt>
    <dgm:pt modelId="{BF45CE70-77AC-4829-A7E5-1A32467E9D7A}" type="sibTrans" cxnId="{EA688DE6-A4AB-4F1C-ABA1-9601309D51CC}">
      <dgm:prSet/>
      <dgm:spPr/>
      <dgm:t>
        <a:bodyPr/>
        <a:lstStyle/>
        <a:p>
          <a:endParaRPr lang="en-US"/>
        </a:p>
      </dgm:t>
    </dgm:pt>
    <dgm:pt modelId="{017B356B-11FA-4403-AF6D-8A50865B8A7E}">
      <dgm:prSet/>
      <dgm:spPr/>
      <dgm:t>
        <a:bodyPr/>
        <a:lstStyle/>
        <a:p>
          <a:r>
            <a:rPr lang="it-IT" dirty="0"/>
            <a:t>Ratio, Directory, Program, Agreements and </a:t>
          </a:r>
          <a:r>
            <a:rPr lang="it-IT" dirty="0" err="1"/>
            <a:t>Contracts</a:t>
          </a:r>
          <a:r>
            <a:rPr lang="it-IT" dirty="0"/>
            <a:t>, # 21 </a:t>
          </a:r>
          <a:endParaRPr lang="en-US" dirty="0"/>
        </a:p>
      </dgm:t>
    </dgm:pt>
    <dgm:pt modelId="{57A73BB9-81CF-4636-8418-178DFB7E5FA6}" type="parTrans" cxnId="{8D03A9FE-471E-4FF0-BC71-E2BCFF004A04}">
      <dgm:prSet/>
      <dgm:spPr/>
      <dgm:t>
        <a:bodyPr/>
        <a:lstStyle/>
        <a:p>
          <a:endParaRPr lang="en-US"/>
        </a:p>
      </dgm:t>
    </dgm:pt>
    <dgm:pt modelId="{5DE19D09-2AB7-410C-869E-98DADC55C6C9}" type="sibTrans" cxnId="{8D03A9FE-471E-4FF0-BC71-E2BCFF004A04}">
      <dgm:prSet/>
      <dgm:spPr/>
      <dgm:t>
        <a:bodyPr/>
        <a:lstStyle/>
        <a:p>
          <a:endParaRPr lang="en-US"/>
        </a:p>
      </dgm:t>
    </dgm:pt>
    <dgm:pt modelId="{9BEDA957-9F7F-4EEB-973F-61875472CD8A}" type="pres">
      <dgm:prSet presAssocID="{88C4C1F1-6FAF-4725-8CAC-4731346CC453}" presName="linear" presStyleCnt="0">
        <dgm:presLayoutVars>
          <dgm:animLvl val="lvl"/>
          <dgm:resizeHandles val="exact"/>
        </dgm:presLayoutVars>
      </dgm:prSet>
      <dgm:spPr/>
    </dgm:pt>
    <dgm:pt modelId="{299E6176-79E6-4368-A30E-1BC483C7A69E}" type="pres">
      <dgm:prSet presAssocID="{0C929AA6-D849-4C10-BDD0-9AD252E5A08A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4306E8E4-5268-4A72-94FE-8DAC06C209B2}" type="pres">
      <dgm:prSet presAssocID="{0C929AA6-D849-4C10-BDD0-9AD252E5A08A}" presName="childText" presStyleLbl="revTx" presStyleIdx="0" presStyleCnt="1">
        <dgm:presLayoutVars>
          <dgm:bulletEnabled val="1"/>
        </dgm:presLayoutVars>
      </dgm:prSet>
      <dgm:spPr/>
    </dgm:pt>
    <dgm:pt modelId="{E7A16DA3-5751-4F50-AD4E-787E26697529}" type="pres">
      <dgm:prSet presAssocID="{017B356B-11FA-4403-AF6D-8A50865B8A7E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C386AC01-B64D-41F7-BCAB-6EEE87179675}" srcId="{0C929AA6-D849-4C10-BDD0-9AD252E5A08A}" destId="{FD5BDDE7-B1F6-437B-8F82-11CEC58235E1}" srcOrd="0" destOrd="0" parTransId="{9E7E0332-779C-4C4F-B239-6D1938AA74D8}" sibTransId="{12672BF0-A757-4C10-8464-19E0214F9B8B}"/>
    <dgm:cxn modelId="{4A966314-EDF1-4408-9B9E-70354B0CCB52}" type="presOf" srcId="{B0611DE7-AF14-4A77-9574-E25FE13E0A8E}" destId="{4306E8E4-5268-4A72-94FE-8DAC06C209B2}" srcOrd="0" destOrd="3" presId="urn:microsoft.com/office/officeart/2005/8/layout/vList2"/>
    <dgm:cxn modelId="{EA02681B-626B-4810-B080-7F6F0FD74C14}" type="presOf" srcId="{FD5BDDE7-B1F6-437B-8F82-11CEC58235E1}" destId="{4306E8E4-5268-4A72-94FE-8DAC06C209B2}" srcOrd="0" destOrd="0" presId="urn:microsoft.com/office/officeart/2005/8/layout/vList2"/>
    <dgm:cxn modelId="{AE2D913D-807E-46B3-B378-A0276C53199B}" srcId="{0C929AA6-D849-4C10-BDD0-9AD252E5A08A}" destId="{F5D163B9-6E2F-4FDE-BF91-05FFD975C9EB}" srcOrd="1" destOrd="0" parTransId="{F6FF91BE-C73E-4B84-AE80-B583DFF4F5F0}" sibTransId="{A055B20D-63CD-48FA-8871-EE90F2F2771F}"/>
    <dgm:cxn modelId="{29851443-E916-4293-B394-89E6D91ED7C3}" type="presOf" srcId="{88C4C1F1-6FAF-4725-8CAC-4731346CC453}" destId="{9BEDA957-9F7F-4EEB-973F-61875472CD8A}" srcOrd="0" destOrd="0" presId="urn:microsoft.com/office/officeart/2005/8/layout/vList2"/>
    <dgm:cxn modelId="{0C37614D-4F60-4716-B130-2F58FB0CCBA3}" type="presOf" srcId="{0C929AA6-D849-4C10-BDD0-9AD252E5A08A}" destId="{299E6176-79E6-4368-A30E-1BC483C7A69E}" srcOrd="0" destOrd="0" presId="urn:microsoft.com/office/officeart/2005/8/layout/vList2"/>
    <dgm:cxn modelId="{22C16A4F-805B-4166-9040-9CB0F72C7897}" type="presOf" srcId="{017B356B-11FA-4403-AF6D-8A50865B8A7E}" destId="{E7A16DA3-5751-4F50-AD4E-787E26697529}" srcOrd="0" destOrd="0" presId="urn:microsoft.com/office/officeart/2005/8/layout/vList2"/>
    <dgm:cxn modelId="{701978B1-5160-4226-9B5E-EA73A9C13AE3}" srcId="{0C929AA6-D849-4C10-BDD0-9AD252E5A08A}" destId="{BCF2E25B-91E0-466C-950F-7192A265DFBE}" srcOrd="2" destOrd="0" parTransId="{B5AF1163-C67B-4D75-AC95-92CE63B45694}" sibTransId="{AA8D0777-71A0-4B18-B9C0-F44C4A2BB68B}"/>
    <dgm:cxn modelId="{469E80B5-430D-42E5-955C-239869EDCFB5}" type="presOf" srcId="{F5D163B9-6E2F-4FDE-BF91-05FFD975C9EB}" destId="{4306E8E4-5268-4A72-94FE-8DAC06C209B2}" srcOrd="0" destOrd="1" presId="urn:microsoft.com/office/officeart/2005/8/layout/vList2"/>
    <dgm:cxn modelId="{0C6C5BBD-B042-440E-9C5A-69593E8F6AF9}" srcId="{88C4C1F1-6FAF-4725-8CAC-4731346CC453}" destId="{0C929AA6-D849-4C10-BDD0-9AD252E5A08A}" srcOrd="0" destOrd="0" parTransId="{ED7F2C26-8A20-4FBC-87FF-6673740BD425}" sibTransId="{277801E7-41A6-4E2C-9ED1-BCD203099A29}"/>
    <dgm:cxn modelId="{8B7092BF-12E3-4207-B85D-482391022E6E}" type="presOf" srcId="{BCF2E25B-91E0-466C-950F-7192A265DFBE}" destId="{4306E8E4-5268-4A72-94FE-8DAC06C209B2}" srcOrd="0" destOrd="2" presId="urn:microsoft.com/office/officeart/2005/8/layout/vList2"/>
    <dgm:cxn modelId="{EA688DE6-A4AB-4F1C-ABA1-9601309D51CC}" srcId="{0C929AA6-D849-4C10-BDD0-9AD252E5A08A}" destId="{B0611DE7-AF14-4A77-9574-E25FE13E0A8E}" srcOrd="3" destOrd="0" parTransId="{B1D9D05A-B96F-467D-BDA9-0C868D0F166B}" sibTransId="{BF45CE70-77AC-4829-A7E5-1A32467E9D7A}"/>
    <dgm:cxn modelId="{8D03A9FE-471E-4FF0-BC71-E2BCFF004A04}" srcId="{88C4C1F1-6FAF-4725-8CAC-4731346CC453}" destId="{017B356B-11FA-4403-AF6D-8A50865B8A7E}" srcOrd="1" destOrd="0" parTransId="{57A73BB9-81CF-4636-8418-178DFB7E5FA6}" sibTransId="{5DE19D09-2AB7-410C-869E-98DADC55C6C9}"/>
    <dgm:cxn modelId="{4023FDAD-682E-4B93-AB75-4CA1948CB05D}" type="presParOf" srcId="{9BEDA957-9F7F-4EEB-973F-61875472CD8A}" destId="{299E6176-79E6-4368-A30E-1BC483C7A69E}" srcOrd="0" destOrd="0" presId="urn:microsoft.com/office/officeart/2005/8/layout/vList2"/>
    <dgm:cxn modelId="{8124B15F-357D-40B7-BDBF-474D8FA2F5FE}" type="presParOf" srcId="{9BEDA957-9F7F-4EEB-973F-61875472CD8A}" destId="{4306E8E4-5268-4A72-94FE-8DAC06C209B2}" srcOrd="1" destOrd="0" presId="urn:microsoft.com/office/officeart/2005/8/layout/vList2"/>
    <dgm:cxn modelId="{37CDF129-4633-444F-84FD-D401D46B5392}" type="presParOf" srcId="{9BEDA957-9F7F-4EEB-973F-61875472CD8A}" destId="{E7A16DA3-5751-4F50-AD4E-787E26697529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515CC3-C638-4C94-8AD2-E7BC724270BE}">
      <dsp:nvSpPr>
        <dsp:cNvPr id="0" name=""/>
        <dsp:cNvSpPr/>
      </dsp:nvSpPr>
      <dsp:spPr>
        <a:xfrm>
          <a:off x="0" y="0"/>
          <a:ext cx="8398715" cy="124861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300" kern="1200" dirty="0" err="1"/>
            <a:t>Rescript</a:t>
          </a:r>
          <a:r>
            <a:rPr lang="it-IT" sz="3300" kern="1200" dirty="0"/>
            <a:t> of approval </a:t>
          </a:r>
          <a:endParaRPr lang="en-US" sz="3300" kern="1200" dirty="0"/>
        </a:p>
      </dsp:txBody>
      <dsp:txXfrm>
        <a:off x="36571" y="36571"/>
        <a:ext cx="6945855" cy="1175471"/>
      </dsp:txXfrm>
    </dsp:sp>
    <dsp:sp modelId="{A624558A-119A-4B27-B617-848BA90EB3ED}">
      <dsp:nvSpPr>
        <dsp:cNvPr id="0" name=""/>
        <dsp:cNvSpPr/>
      </dsp:nvSpPr>
      <dsp:spPr>
        <a:xfrm>
          <a:off x="703392" y="1475634"/>
          <a:ext cx="8398715" cy="1248613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300" kern="1200" dirty="0" err="1"/>
            <a:t>Letter</a:t>
          </a:r>
          <a:r>
            <a:rPr lang="it-IT" sz="3300" kern="1200" dirty="0"/>
            <a:t> of </a:t>
          </a:r>
          <a:r>
            <a:rPr lang="it-IT" sz="3300" kern="1200" dirty="0" err="1"/>
            <a:t>Father</a:t>
          </a:r>
          <a:r>
            <a:rPr lang="it-IT" sz="3300" kern="1200" dirty="0"/>
            <a:t> </a:t>
          </a:r>
          <a:r>
            <a:rPr lang="it-IT" sz="3300" kern="1200" dirty="0" err="1"/>
            <a:t>General,MichaelBrehl</a:t>
          </a:r>
          <a:r>
            <a:rPr lang="it-IT" sz="3300" kern="1200" dirty="0"/>
            <a:t> </a:t>
          </a:r>
          <a:endParaRPr lang="en-US" sz="3300" kern="1200" dirty="0"/>
        </a:p>
      </dsp:txBody>
      <dsp:txXfrm>
        <a:off x="739963" y="1512205"/>
        <a:ext cx="6810581" cy="1175471"/>
      </dsp:txXfrm>
    </dsp:sp>
    <dsp:sp modelId="{D0E92145-B2B5-4F80-AB5E-733D4B64989F}">
      <dsp:nvSpPr>
        <dsp:cNvPr id="0" name=""/>
        <dsp:cNvSpPr/>
      </dsp:nvSpPr>
      <dsp:spPr>
        <a:xfrm>
          <a:off x="1396286" y="2951268"/>
          <a:ext cx="8398715" cy="1248613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300" kern="1200" dirty="0"/>
            <a:t>Profile of the future Redemptorist, 25th General </a:t>
          </a:r>
          <a:r>
            <a:rPr lang="it-IT" sz="3300" kern="1200" dirty="0" err="1"/>
            <a:t>Chapter</a:t>
          </a:r>
          <a:r>
            <a:rPr lang="it-IT" sz="3300" kern="1200" dirty="0"/>
            <a:t> (2009) </a:t>
          </a:r>
          <a:endParaRPr lang="en-US" sz="3300" kern="1200" dirty="0"/>
        </a:p>
      </dsp:txBody>
      <dsp:txXfrm>
        <a:off x="1432857" y="2987839"/>
        <a:ext cx="6821080" cy="1175471"/>
      </dsp:txXfrm>
    </dsp:sp>
    <dsp:sp modelId="{74941A4F-F62B-48D5-823E-8F3AEF37106C}">
      <dsp:nvSpPr>
        <dsp:cNvPr id="0" name=""/>
        <dsp:cNvSpPr/>
      </dsp:nvSpPr>
      <dsp:spPr>
        <a:xfrm>
          <a:off x="2099678" y="4426903"/>
          <a:ext cx="8398715" cy="1248613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300" kern="1200"/>
            <a:t>General introduction </a:t>
          </a:r>
          <a:endParaRPr lang="en-US" sz="3300" kern="1200"/>
        </a:p>
      </dsp:txBody>
      <dsp:txXfrm>
        <a:off x="2136249" y="4463474"/>
        <a:ext cx="6810581" cy="1175471"/>
      </dsp:txXfrm>
    </dsp:sp>
    <dsp:sp modelId="{251F8397-D6F7-4285-A4A1-11803C7BB217}">
      <dsp:nvSpPr>
        <dsp:cNvPr id="0" name=""/>
        <dsp:cNvSpPr/>
      </dsp:nvSpPr>
      <dsp:spPr>
        <a:xfrm>
          <a:off x="7587116" y="956324"/>
          <a:ext cx="811598" cy="811598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7769726" y="956324"/>
        <a:ext cx="446378" cy="610727"/>
      </dsp:txXfrm>
    </dsp:sp>
    <dsp:sp modelId="{736DF3DB-E1CE-4574-BB23-2E2DB6F5B7AA}">
      <dsp:nvSpPr>
        <dsp:cNvPr id="0" name=""/>
        <dsp:cNvSpPr/>
      </dsp:nvSpPr>
      <dsp:spPr>
        <a:xfrm>
          <a:off x="8290508" y="2431959"/>
          <a:ext cx="811598" cy="811598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8473118" y="2431959"/>
        <a:ext cx="446378" cy="610727"/>
      </dsp:txXfrm>
    </dsp:sp>
    <dsp:sp modelId="{E55F2B22-9590-4199-92CC-E806315BAFB2}">
      <dsp:nvSpPr>
        <dsp:cNvPr id="0" name=""/>
        <dsp:cNvSpPr/>
      </dsp:nvSpPr>
      <dsp:spPr>
        <a:xfrm>
          <a:off x="8983402" y="3907593"/>
          <a:ext cx="811598" cy="811598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9166012" y="3907593"/>
        <a:ext cx="446378" cy="61072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1C437F-9FE3-41F3-8296-3100F94838E9}">
      <dsp:nvSpPr>
        <dsp:cNvPr id="0" name=""/>
        <dsp:cNvSpPr/>
      </dsp:nvSpPr>
      <dsp:spPr>
        <a:xfrm>
          <a:off x="9310937" y="2035894"/>
          <a:ext cx="2786558" cy="2786700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99A85A-819F-43BB-B535-9A0A18F9CEE8}">
      <dsp:nvSpPr>
        <dsp:cNvPr id="0" name=""/>
        <dsp:cNvSpPr/>
      </dsp:nvSpPr>
      <dsp:spPr>
        <a:xfrm>
          <a:off x="9404141" y="2128800"/>
          <a:ext cx="2601345" cy="2600887"/>
        </a:xfrm>
        <a:prstGeom prst="ellipse">
          <a:avLst/>
        </a:prstGeom>
        <a:solidFill>
          <a:schemeClr val="accent5">
            <a:hueOff val="-965506"/>
            <a:satOff val="-2488"/>
            <a:lumOff val="-168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/>
            <a:t>The period from </a:t>
          </a:r>
          <a:r>
            <a:rPr lang="it-IT" sz="1600" kern="1200" dirty="0" err="1"/>
            <a:t>Temporary</a:t>
          </a:r>
          <a:r>
            <a:rPr lang="it-IT" sz="1600" kern="1200" dirty="0"/>
            <a:t> to </a:t>
          </a:r>
          <a:r>
            <a:rPr lang="it-IT" sz="1600" kern="1200" dirty="0" err="1"/>
            <a:t>Perpetual</a:t>
          </a:r>
          <a:r>
            <a:rPr lang="it-IT" sz="1600" kern="1200" dirty="0"/>
            <a:t> </a:t>
          </a:r>
          <a:r>
            <a:rPr lang="it-IT" sz="1600" kern="1200" dirty="0" err="1"/>
            <a:t>Profession</a:t>
          </a:r>
          <a:r>
            <a:rPr lang="it-IT" sz="1600" kern="1200" dirty="0"/>
            <a:t> (</a:t>
          </a:r>
          <a:r>
            <a:rPr lang="it-IT" sz="1600" kern="1200" dirty="0" err="1"/>
            <a:t>Temporary</a:t>
          </a:r>
          <a:r>
            <a:rPr lang="it-IT" sz="1600" kern="1200" dirty="0"/>
            <a:t> </a:t>
          </a:r>
          <a:r>
            <a:rPr lang="it-IT" sz="1600" kern="1200" dirty="0" err="1"/>
            <a:t>Profession</a:t>
          </a:r>
          <a:r>
            <a:rPr lang="it-IT" sz="1600" kern="1200" dirty="0"/>
            <a:t>) 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/>
            <a:t>(Formation for the Brothers) </a:t>
          </a:r>
          <a:endParaRPr lang="en-US" sz="1600" kern="1200" dirty="0"/>
        </a:p>
      </dsp:txBody>
      <dsp:txXfrm>
        <a:off x="9775762" y="2500425"/>
        <a:ext cx="1858103" cy="1857637"/>
      </dsp:txXfrm>
    </dsp:sp>
    <dsp:sp modelId="{84838806-3C68-42AA-8376-6A6F0B8C3388}">
      <dsp:nvSpPr>
        <dsp:cNvPr id="0" name=""/>
        <dsp:cNvSpPr/>
      </dsp:nvSpPr>
      <dsp:spPr>
        <a:xfrm rot="2700000">
          <a:off x="6419203" y="2035698"/>
          <a:ext cx="2786603" cy="2786603"/>
        </a:xfrm>
        <a:prstGeom prst="teardrop">
          <a:avLst>
            <a:gd name="adj" fmla="val 100000"/>
          </a:avLst>
        </a:prstGeom>
        <a:solidFill>
          <a:schemeClr val="accent5">
            <a:hueOff val="-1931012"/>
            <a:satOff val="-4977"/>
            <a:lumOff val="-336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6121BD-8398-47D1-A3AF-6570EE3E0C53}">
      <dsp:nvSpPr>
        <dsp:cNvPr id="0" name=""/>
        <dsp:cNvSpPr/>
      </dsp:nvSpPr>
      <dsp:spPr>
        <a:xfrm>
          <a:off x="6524379" y="2128800"/>
          <a:ext cx="2601345" cy="2600887"/>
        </a:xfrm>
        <a:prstGeom prst="ellipse">
          <a:avLst/>
        </a:prstGeom>
        <a:solidFill>
          <a:schemeClr val="accent5">
            <a:hueOff val="-2896518"/>
            <a:satOff val="-7465"/>
            <a:lumOff val="-504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/>
            <a:t>Novitiate </a:t>
          </a:r>
          <a:r>
            <a:rPr lang="en-US" sz="1600" kern="1200" dirty="0"/>
            <a:t>(</a:t>
          </a:r>
          <a:r>
            <a:rPr lang="en-US" sz="1600" kern="1200" dirty="0" err="1"/>
            <a:t>Novices</a:t>
          </a:r>
          <a:r>
            <a:rPr lang="en-US" sz="1600" kern="1200" dirty="0"/>
            <a:t>)</a:t>
          </a:r>
        </a:p>
      </dsp:txBody>
      <dsp:txXfrm>
        <a:off x="6896000" y="2500425"/>
        <a:ext cx="1858103" cy="1857637"/>
      </dsp:txXfrm>
    </dsp:sp>
    <dsp:sp modelId="{8D472A53-29DD-4E0B-8268-6B3271E2B0DF}">
      <dsp:nvSpPr>
        <dsp:cNvPr id="0" name=""/>
        <dsp:cNvSpPr/>
      </dsp:nvSpPr>
      <dsp:spPr>
        <a:xfrm rot="2700000">
          <a:off x="3551390" y="2035698"/>
          <a:ext cx="2786603" cy="2786603"/>
        </a:xfrm>
        <a:prstGeom prst="teardrop">
          <a:avLst>
            <a:gd name="adj" fmla="val 100000"/>
          </a:avLst>
        </a:prstGeom>
        <a:solidFill>
          <a:schemeClr val="accent5">
            <a:hueOff val="-3862025"/>
            <a:satOff val="-9954"/>
            <a:lumOff val="-672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6311BE-5A52-4AC1-9B92-8FA926657F7C}">
      <dsp:nvSpPr>
        <dsp:cNvPr id="0" name=""/>
        <dsp:cNvSpPr/>
      </dsp:nvSpPr>
      <dsp:spPr>
        <a:xfrm>
          <a:off x="3644617" y="2128800"/>
          <a:ext cx="2601345" cy="2600887"/>
        </a:xfrm>
        <a:prstGeom prst="ellipse">
          <a:avLst/>
        </a:prstGeom>
        <a:solidFill>
          <a:schemeClr val="accent5">
            <a:hueOff val="-4827531"/>
            <a:satOff val="-12442"/>
            <a:lumOff val="-840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b="1" kern="1200" dirty="0"/>
            <a:t>Formation before the </a:t>
          </a:r>
          <a:r>
            <a:rPr lang="it-IT" sz="1600" b="1" kern="1200" dirty="0" err="1"/>
            <a:t>Novitiate</a:t>
          </a:r>
          <a:r>
            <a:rPr lang="it-IT" sz="1600" b="1" kern="1200" dirty="0"/>
            <a:t> (</a:t>
          </a:r>
          <a:r>
            <a:rPr lang="it-IT" sz="1600" b="1" kern="1200" dirty="0" err="1"/>
            <a:t>Candidates</a:t>
          </a:r>
          <a:r>
            <a:rPr lang="it-IT" sz="1600" b="1" kern="1200" dirty="0"/>
            <a:t>) </a:t>
          </a:r>
          <a:endParaRPr lang="en-US" sz="1600" b="1" kern="1200" dirty="0"/>
        </a:p>
      </dsp:txBody>
      <dsp:txXfrm>
        <a:off x="4016238" y="2500425"/>
        <a:ext cx="1858103" cy="1857637"/>
      </dsp:txXfrm>
    </dsp:sp>
    <dsp:sp modelId="{7AC854D5-CF8C-4733-97BD-B24D3DD8AD29}">
      <dsp:nvSpPr>
        <dsp:cNvPr id="0" name=""/>
        <dsp:cNvSpPr/>
      </dsp:nvSpPr>
      <dsp:spPr>
        <a:xfrm rot="2700000">
          <a:off x="671628" y="2035698"/>
          <a:ext cx="2786603" cy="2786603"/>
        </a:xfrm>
        <a:prstGeom prst="teardrop">
          <a:avLst>
            <a:gd name="adj" fmla="val 100000"/>
          </a:avLst>
        </a:prstGeom>
        <a:solidFill>
          <a:schemeClr val="accent5">
            <a:hueOff val="-5793037"/>
            <a:satOff val="-14931"/>
            <a:lumOff val="-1008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81B561-0B0E-409A-BCDF-FBF855C2E991}">
      <dsp:nvSpPr>
        <dsp:cNvPr id="0" name=""/>
        <dsp:cNvSpPr/>
      </dsp:nvSpPr>
      <dsp:spPr>
        <a:xfrm>
          <a:off x="764855" y="2128800"/>
          <a:ext cx="2601345" cy="2600887"/>
        </a:xfrm>
        <a:prstGeom prst="ellipse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b="1" kern="1200" dirty="0"/>
            <a:t>Vocational promotion and accompaniment (</a:t>
          </a:r>
          <a:r>
            <a:rPr lang="it-IT" sz="1600" b="1" kern="1200" dirty="0" err="1"/>
            <a:t>including</a:t>
          </a:r>
          <a:r>
            <a:rPr lang="it-IT" sz="1600" b="1" kern="1200" dirty="0"/>
            <a:t> «mature </a:t>
          </a:r>
          <a:r>
            <a:rPr lang="it-IT" sz="1600" b="1" kern="1200" dirty="0" err="1"/>
            <a:t>vocations</a:t>
          </a:r>
          <a:r>
            <a:rPr lang="it-IT" sz="1600" b="1" kern="1200" dirty="0"/>
            <a:t>") </a:t>
          </a:r>
          <a:endParaRPr lang="en-US" sz="1600" b="1" kern="1200" dirty="0"/>
        </a:p>
      </dsp:txBody>
      <dsp:txXfrm>
        <a:off x="1136476" y="2500425"/>
        <a:ext cx="1858103" cy="185763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EA5841-AAB0-4271-91D1-A8530F1B6C33}">
      <dsp:nvSpPr>
        <dsp:cNvPr id="0" name=""/>
        <dsp:cNvSpPr/>
      </dsp:nvSpPr>
      <dsp:spPr>
        <a:xfrm>
          <a:off x="9310937" y="2001481"/>
          <a:ext cx="2786558" cy="278670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97CA81-305A-4197-AE2A-54B57AC24C30}">
      <dsp:nvSpPr>
        <dsp:cNvPr id="0" name=""/>
        <dsp:cNvSpPr/>
      </dsp:nvSpPr>
      <dsp:spPr>
        <a:xfrm>
          <a:off x="9404141" y="2094387"/>
          <a:ext cx="2601345" cy="2600887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8. Continuing Formation</a:t>
          </a:r>
        </a:p>
      </dsp:txBody>
      <dsp:txXfrm>
        <a:off x="9775762" y="2466012"/>
        <a:ext cx="1858103" cy="1857637"/>
      </dsp:txXfrm>
    </dsp:sp>
    <dsp:sp modelId="{078D5B72-88EA-402F-9AB8-683818FCE66A}">
      <dsp:nvSpPr>
        <dsp:cNvPr id="0" name=""/>
        <dsp:cNvSpPr/>
      </dsp:nvSpPr>
      <dsp:spPr>
        <a:xfrm rot="2700000">
          <a:off x="6419203" y="2001285"/>
          <a:ext cx="2786603" cy="2786603"/>
        </a:xfrm>
        <a:prstGeom prst="teardrop">
          <a:avLst>
            <a:gd name="adj" fmla="val 10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F771E39-9152-4C8A-AEDA-9B97C3D718CE}">
      <dsp:nvSpPr>
        <dsp:cNvPr id="0" name=""/>
        <dsp:cNvSpPr/>
      </dsp:nvSpPr>
      <dsp:spPr>
        <a:xfrm>
          <a:off x="6511060" y="2054411"/>
          <a:ext cx="2601345" cy="2600887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7. </a:t>
          </a:r>
          <a:r>
            <a:rPr lang="en-US" sz="2400" kern="1200" dirty="0"/>
            <a:t>Transition to Ministry,</a:t>
          </a:r>
        </a:p>
      </dsp:txBody>
      <dsp:txXfrm>
        <a:off x="6882681" y="2426037"/>
        <a:ext cx="1858103" cy="1857637"/>
      </dsp:txXfrm>
    </dsp:sp>
    <dsp:sp modelId="{F2F96275-3539-46D5-BEB4-2F8B1378C486}">
      <dsp:nvSpPr>
        <dsp:cNvPr id="0" name=""/>
        <dsp:cNvSpPr/>
      </dsp:nvSpPr>
      <dsp:spPr>
        <a:xfrm rot="2700000">
          <a:off x="3551390" y="2001285"/>
          <a:ext cx="2786603" cy="2786603"/>
        </a:xfrm>
        <a:prstGeom prst="teardrop">
          <a:avLst>
            <a:gd name="adj" fmla="val 10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CBBEB2-ABD9-42A6-BC87-CFAC289BB176}">
      <dsp:nvSpPr>
        <dsp:cNvPr id="0" name=""/>
        <dsp:cNvSpPr/>
      </dsp:nvSpPr>
      <dsp:spPr>
        <a:xfrm>
          <a:off x="3644617" y="2094387"/>
          <a:ext cx="2601345" cy="260088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/>
            <a:t>6. </a:t>
          </a:r>
          <a:r>
            <a:rPr lang="en-US" sz="2400" b="1" kern="1200" dirty="0" err="1"/>
            <a:t>Preparation for </a:t>
          </a:r>
          <a:r>
            <a:rPr lang="en-US" sz="2400" b="1" kern="1200" dirty="0"/>
            <a:t>Perpetual </a:t>
          </a:r>
          <a:r>
            <a:rPr lang="en-US" sz="2400" b="1" kern="1200" dirty="0" err="1"/>
            <a:t>Profession</a:t>
          </a:r>
        </a:p>
      </dsp:txBody>
      <dsp:txXfrm>
        <a:off x="4016238" y="2466012"/>
        <a:ext cx="1858103" cy="1857637"/>
      </dsp:txXfrm>
    </dsp:sp>
    <dsp:sp modelId="{0D618488-600A-43A8-A053-353D6EFBC89D}">
      <dsp:nvSpPr>
        <dsp:cNvPr id="0" name=""/>
        <dsp:cNvSpPr/>
      </dsp:nvSpPr>
      <dsp:spPr>
        <a:xfrm rot="2700000">
          <a:off x="671628" y="2001285"/>
          <a:ext cx="2786603" cy="2786603"/>
        </a:xfrm>
        <a:prstGeom prst="teardrop">
          <a:avLst>
            <a:gd name="adj" fmla="val 10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8E7CA7-CBBB-45C9-84FA-D97CF4D1F012}">
      <dsp:nvSpPr>
        <dsp:cNvPr id="0" name=""/>
        <dsp:cNvSpPr/>
      </dsp:nvSpPr>
      <dsp:spPr>
        <a:xfrm>
          <a:off x="764855" y="2094387"/>
          <a:ext cx="2601345" cy="2600887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i="1" kern="1200" dirty="0"/>
            <a:t>5. </a:t>
          </a:r>
          <a:r>
            <a:rPr lang="it-IT" sz="2000" b="1" i="0" kern="1200" dirty="0" err="1"/>
            <a:t>P</a:t>
          </a:r>
          <a:r>
            <a:rPr lang="it-IT" sz="2000" b="1" kern="1200" dirty="0" err="1"/>
            <a:t>astoral</a:t>
          </a:r>
          <a:r>
            <a:rPr lang="it-IT" sz="2000" b="1" kern="1200" dirty="0"/>
            <a:t> </a:t>
          </a:r>
          <a:r>
            <a:rPr lang="it-IT" sz="2000" b="1" kern="1200" dirty="0" err="1"/>
            <a:t>experience</a:t>
          </a:r>
          <a:r>
            <a:rPr lang="it-IT" sz="2000" b="1" kern="1200" dirty="0"/>
            <a:t> stage </a:t>
          </a:r>
          <a:r>
            <a:rPr lang="it-IT" sz="2000" b="1" kern="1200" dirty="0" err="1"/>
            <a:t>during</a:t>
          </a:r>
          <a:r>
            <a:rPr lang="it-IT" sz="2000" b="1" kern="1200" dirty="0"/>
            <a:t> temporary profession</a:t>
          </a:r>
          <a:r>
            <a:rPr lang="it-IT" sz="1800" kern="1200" dirty="0"/>
            <a:t>. </a:t>
          </a:r>
          <a:endParaRPr lang="en-US" sz="1800" kern="1200" dirty="0"/>
        </a:p>
      </dsp:txBody>
      <dsp:txXfrm>
        <a:off x="1136476" y="2466012"/>
        <a:ext cx="1858103" cy="185763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9E6176-79E6-4368-A30E-1BC483C7A69E}">
      <dsp:nvSpPr>
        <dsp:cNvPr id="0" name=""/>
        <dsp:cNvSpPr/>
      </dsp:nvSpPr>
      <dsp:spPr>
        <a:xfrm>
          <a:off x="0" y="1740"/>
          <a:ext cx="7199376" cy="150955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800" kern="1200"/>
            <a:t>New stages: </a:t>
          </a:r>
          <a:endParaRPr lang="en-US" sz="3800" kern="1200"/>
        </a:p>
      </dsp:txBody>
      <dsp:txXfrm>
        <a:off x="73690" y="75430"/>
        <a:ext cx="7051996" cy="1362175"/>
      </dsp:txXfrm>
    </dsp:sp>
    <dsp:sp modelId="{4306E8E4-5268-4A72-94FE-8DAC06C209B2}">
      <dsp:nvSpPr>
        <dsp:cNvPr id="0" name=""/>
        <dsp:cNvSpPr/>
      </dsp:nvSpPr>
      <dsp:spPr>
        <a:xfrm>
          <a:off x="0" y="1511296"/>
          <a:ext cx="7199376" cy="29104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580" tIns="48260" rIns="270256" bIns="48260" numCol="1" spcCol="1270" anchor="t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it-IT" sz="3000" kern="1200" dirty="0" err="1"/>
            <a:t>Vocation</a:t>
          </a:r>
          <a:r>
            <a:rPr lang="it-IT" sz="3000" kern="1200" dirty="0"/>
            <a:t> </a:t>
          </a:r>
          <a:r>
            <a:rPr lang="it-IT" sz="3000" kern="1200" dirty="0" err="1"/>
            <a:t>ministry</a:t>
          </a:r>
          <a:r>
            <a:rPr lang="it-IT" sz="3000" kern="1200" dirty="0"/>
            <a:t> and </a:t>
          </a:r>
          <a:r>
            <a:rPr lang="it-IT" sz="3000" kern="1200" dirty="0" err="1"/>
            <a:t>Accompaniment</a:t>
          </a:r>
          <a:r>
            <a:rPr lang="it-IT" sz="3000" kern="1200" dirty="0"/>
            <a:t>,   # 90 </a:t>
          </a:r>
          <a:endParaRPr lang="en-US" sz="3000" kern="1200" dirty="0"/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it-IT" sz="3000" kern="1200" dirty="0" err="1"/>
            <a:t>Before</a:t>
          </a:r>
          <a:r>
            <a:rPr lang="it-IT" sz="3000" kern="1200" dirty="0"/>
            <a:t> </a:t>
          </a:r>
          <a:r>
            <a:rPr lang="it-IT" sz="3000" kern="1200" dirty="0" err="1"/>
            <a:t>Novitiate</a:t>
          </a:r>
          <a:r>
            <a:rPr lang="it-IT" sz="3000" kern="1200" dirty="0"/>
            <a:t>, # 102 </a:t>
          </a:r>
          <a:endParaRPr lang="en-US" sz="3000" kern="1200" dirty="0"/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it-IT" sz="3000" kern="1200" dirty="0" err="1"/>
            <a:t>Pastoral</a:t>
          </a:r>
          <a:r>
            <a:rPr lang="it-IT" sz="3000" kern="1200" dirty="0"/>
            <a:t> </a:t>
          </a:r>
          <a:r>
            <a:rPr lang="it-IT" sz="3000" kern="1200" dirty="0" err="1"/>
            <a:t>experience</a:t>
          </a:r>
          <a:r>
            <a:rPr lang="it-IT" sz="3000" kern="1200" dirty="0"/>
            <a:t> stage, # 130 </a:t>
          </a:r>
          <a:endParaRPr lang="en-US" sz="3000" kern="1200" dirty="0"/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it-IT" sz="3000" kern="1200" dirty="0" err="1"/>
            <a:t>Specialized</a:t>
          </a:r>
          <a:r>
            <a:rPr lang="it-IT" sz="3000" kern="1200" dirty="0"/>
            <a:t> </a:t>
          </a:r>
          <a:r>
            <a:rPr lang="it-IT" sz="3000" kern="1200" dirty="0" err="1"/>
            <a:t>formation</a:t>
          </a:r>
          <a:r>
            <a:rPr lang="it-IT" sz="3000" kern="1200" dirty="0"/>
            <a:t> for the mission of the Unit, # 162 </a:t>
          </a:r>
          <a:endParaRPr lang="en-US" sz="3000" kern="1200" dirty="0"/>
        </a:p>
      </dsp:txBody>
      <dsp:txXfrm>
        <a:off x="0" y="1511296"/>
        <a:ext cx="7199376" cy="2910420"/>
      </dsp:txXfrm>
    </dsp:sp>
    <dsp:sp modelId="{E7A16DA3-5751-4F50-AD4E-787E26697529}">
      <dsp:nvSpPr>
        <dsp:cNvPr id="0" name=""/>
        <dsp:cNvSpPr/>
      </dsp:nvSpPr>
      <dsp:spPr>
        <a:xfrm>
          <a:off x="0" y="4421716"/>
          <a:ext cx="7199376" cy="1509555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800" kern="1200" dirty="0"/>
            <a:t>Ratio, Directory, Program, Agreements and </a:t>
          </a:r>
          <a:r>
            <a:rPr lang="it-IT" sz="3800" kern="1200" dirty="0" err="1"/>
            <a:t>Contracts</a:t>
          </a:r>
          <a:r>
            <a:rPr lang="it-IT" sz="3800" kern="1200" dirty="0"/>
            <a:t>, # 21 </a:t>
          </a:r>
          <a:endParaRPr lang="en-US" sz="3800" kern="1200" dirty="0"/>
        </a:p>
      </dsp:txBody>
      <dsp:txXfrm>
        <a:off x="73690" y="4495406"/>
        <a:ext cx="7051996" cy="13621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layout/CircleProcess">
  <dgm:title val="Circle Process"/>
  <dgm:desc val="Use to show sequential steps in a process. Limited to eleven Level 1 shapes with an unlimited number of Level 2 shapes. Works best with small amounts of text. Unused text does not appear, but remains available if you switch layouts."/>
  <dgm:catLst>
    <dgm:cat type="process" pri="8500"/>
    <dgm:cat type="officeonline" pri="85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11"/>
      <dgm:chPref val="1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5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Parent2" refType="w" fact="0.6249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l" for="ch" forName="Parent1" refType="w" fact="0.1597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l" for="ch" forName="Accent2" refType="w" fact="0.5498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l" for="ch" forName="ParentBackground2" refType="w" fact="0.5648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l" for="ch" forName="Child2" refType="w" fact="0.5648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l" for="ch" forName="Accent1" refType="w" fact="-0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l" for="ch" forName="ParentBackground1" refType="w" fact="0.0997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l" for="ch" forName="Child1" refType="w" fact="0.0997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6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Parent3" refType="w" fact="0.744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l" for="ch" forName="Parent2" refType="w" fact="0.426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l" for="ch" forName="Parent1" refType="w" fact="0.109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l" for="ch" forName="Accent3" refType="w" fact="0.6928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l" for="ch" forName="ParentBackground3" refType="w" fact="0.703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l" for="ch" forName="Child3" refType="w" fact="0.703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l" for="ch" forName="Accent2" refType="w" fact="0.3122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l" for="ch" forName="ParentBackground2" refType="w" fact="0.385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l" for="ch" forName="Child2" refType="w" fact="0.385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l" for="ch" forName="Accent1" refType="w" fact="-0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l" for="ch" forName="ParentBackground1" refType="w" fact="0.068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l" for="ch" forName="Child1" refType="w" fact="0.068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7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Parent4" refType="w" fact="0.8057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l" for="ch" forName="Parent3" refType="w" fact="0.5647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l" for="ch" forName="Parent2" refType="w" fact="0.3237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l" for="ch" forName="Parent1" refType="w" fact="0.0827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l" for="ch" forName="Accent4" refType="w" fact="0.7668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l" for="ch" forName="ParentBackground4" refType="w" fact="0.7746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l" for="ch" forName="Child4" refType="w" fact="0.7746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l" for="ch" forName="Accent3" refType="w" fact="0.476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l" for="ch" forName="ParentBackground3" refType="w" fact="0.5336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l" for="ch" forName="Child3" refType="w" fact="0.5336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l" for="ch" forName="Accent2" refType="w" fact="0.236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l" for="ch" forName="ParentBackground2" refType="w" fact="0.2926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l" for="ch" forName="Child2" refType="w" fact="0.2926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l" for="ch" forName="Accent1" refType="w" fact="-0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l" for="ch" forName="ParentBackground1" refType="w" fact="0.0516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l" for="ch" forName="Child1" refType="w" fact="0.0516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8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Parent5" refType="w" fact="0.8434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l" for="ch" forName="Parent4" refType="w" fact="0.6492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l" for="ch" forName="Parent3" refType="w" fact="0.45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l" for="ch" forName="Parent2" refType="w" fact="0.2609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l" for="ch" forName="Parent1" refType="w" fact="0.0667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l" for="ch" forName="Accent5" refType="w" fact="0.8121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l" for="ch" forName="ParentBackground5" refType="w" fact="0.8183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l" for="ch" forName="Child5" refType="w" fact="0.8183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l" for="ch" forName="Accent4" refType="w" fact="0.5789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l" for="ch" forName="ParentBackground4" refType="w" fact="0.6242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l" for="ch" forName="Child4" refType="w" fact="0.6242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l" for="ch" forName="Accent3" refType="w" fact="0.3848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l" for="ch" forName="ParentBackground3" refType="w" fact="0.43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l" for="ch" forName="Child3" refType="w" fact="0.43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l" for="ch" forName="Accent2" refType="w" fact="0.1906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l" for="ch" forName="ParentBackground2" refType="w" fact="0.2358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l" for="ch" forName="Child2" refType="w" fact="0.2358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l" for="ch" forName="Accent1" refType="w" fact="-0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l" for="ch" forName="ParentBackground1" refType="w" fact="0.0416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l" for="ch" forName="Child1" refType="w" fact="0.0416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9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Parent6" refType="w" fact="0.8689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l" for="ch" forName="Parent5" refType="w" fact="0.7063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l" for="ch" forName="Parent4" refType="w" fact="0.5437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l" for="ch" forName="Parent3" refType="w" fact="0.381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l" for="ch" forName="Parent2" refType="w" fact="0.2184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l" for="ch" forName="Parent1" refType="w" fact="0.0558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l" for="ch" forName="Accent6" refType="w" fact="0.8426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l" for="ch" forName="ParentBackground6" refType="w" fact="0.8479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l" for="ch" forName="Child6" refType="w" fact="0.8479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l" for="ch" forName="Accent5" refType="w" fact="0.6474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l" for="ch" forName="ParentBackground5" refType="w" fact="0.6853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l" for="ch" forName="Child5" refType="w" fact="0.6853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l" for="ch" forName="Accent4" refType="w" fact="0.4848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l" for="ch" forName="ParentBackground4" refType="w" fact="0.5227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l" for="ch" forName="Child4" refType="w" fact="0.5227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l" for="ch" forName="Accent3" refType="w" fact="0.3222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l" for="ch" forName="ParentBackground3" refType="w" fact="0.3601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l" for="ch" forName="Child3" refType="w" fact="0.3601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l" for="ch" forName="Accent2" refType="w" fact="0.1596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l" for="ch" forName="ParentBackground2" refType="w" fact="0.197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l" for="ch" forName="Child2" refType="w" fact="0.197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l" for="ch" forName="Accent1" refType="w" fact="-0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l" for="ch" forName="ParentBackground1" refType="w" fact="0.0348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l" for="ch" forName="Child1" refType="w" fact="0.0348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10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Parent7" refType="w" fact="0.8872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l" for="ch" forName="Parent6" refType="w" fact="0.7473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l" for="ch" forName="Parent5" refType="w" fact="0.607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l" for="ch" forName="Parent4" refType="w" fact="0.4676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l" for="ch" forName="Parent3" refType="w" fact="0.3277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l" for="ch" forName="Parent2" refType="w" fact="0.1879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l" for="ch" forName="Parent1" refType="w" fact="0.048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l" for="ch" forName="Accent7" refType="w" fact="0.8646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l" for="ch" forName="ParentBackground7" refType="w" fact="0.8692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l" for="ch" forName="Child7" refType="w" fact="0.8692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l" for="ch" forName="Accent6" refType="w" fact="0.6967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l" for="ch" forName="ParentBackground6" refType="w" fact="0.7293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l" for="ch" forName="Child6" refType="w" fact="0.7293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l" for="ch" forName="Accent5" refType="w" fact="0.5569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l" for="ch" forName="ParentBackground5" refType="w" fact="0.5894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l" for="ch" forName="Child5" refType="w" fact="0.5894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l" for="ch" forName="Accent4" refType="w" fact="0.417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l" for="ch" forName="ParentBackground4" refType="w" fact="0.4496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l" for="ch" forName="Child4" refType="w" fact="0.4496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l" for="ch" forName="Accent3" refType="w" fact="0.2771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l" for="ch" forName="ParentBackground3" refType="w" fact="0.3097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l" for="ch" forName="Child3" refType="w" fact="0.3097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l" for="ch" forName="Accent2" refType="w" fact="0.1373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l" for="ch" forName="ParentBackground2" refType="w" fact="0.1698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l" for="ch" forName="Child2" refType="w" fact="0.1698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l" for="ch" forName="Accent1" refType="w" fact="-0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l" for="ch" forName="ParentBackground1" refType="w" fact="0.03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l" for="ch" forName="Child1" refType="w" fact="0.03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11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l" for="ch" forName="Parent8" refType="w" fact="0.901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l" for="ch" forName="Parent7" refType="w" fact="0.7783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l" for="ch" forName="Parent6" refType="w" fact="0.6556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l" for="ch" forName="Parent5" refType="w" fact="0.5329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l" for="ch" forName="Parent4" refType="w" fact="0.4102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l" for="ch" forName="Parent3" refType="w" fact="0.287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l" for="ch" forName="Parent2" refType="w" fact="0.1648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l" for="ch" forName="Parent1" refType="w" fact="0.0421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l" for="ch" forName="Accent8" refType="w" fact="0.8813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l" for="ch" forName="ParentBackground8" refType="w" fact="0.8852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l" for="ch" forName="Child8" refType="w" fact="0.8852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l" for="ch" forName="Accent7" refType="w" fact="0.7339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l" for="ch" forName="ParentBackground7" refType="w" fact="0.762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l" for="ch" forName="Child7" refType="w" fact="0.762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l" for="ch" forName="Accent6" refType="w" fact="0.6112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l" for="ch" forName="ParentBackground6" refType="w" fact="0.6398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l" for="ch" forName="Child6" refType="w" fact="0.6398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l" for="ch" forName="Accent5" refType="w" fact="0.488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l" for="ch" forName="ParentBackground5" refType="w" fact="0.5171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l" for="ch" forName="Child5" refType="w" fact="0.5171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l" for="ch" forName="Accent4" refType="w" fact="0.3658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l" for="ch" forName="ParentBackground4" refType="w" fact="0.3944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l" for="ch" forName="Child4" refType="w" fact="0.3944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l" for="ch" forName="Accent3" refType="w" fact="0.2431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l" for="ch" forName="ParentBackground3" refType="w" fact="0.2717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l" for="ch" forName="Child3" refType="w" fact="0.2717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l" for="ch" forName="Accent2" refType="w" fact="0.1204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l" for="ch" forName="ParentBackground2" refType="w" fact="0.149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l" for="ch" forName="Child2" refType="w" fact="0.149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l" for="ch" forName="Accent1" refType="w" fact="-0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l" for="ch" forName="ParentBackground1" refType="w" fact="0.0263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l" for="ch" forName="Child1" refType="w" fact="0.0263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12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l" for="ch" forName="Parent9" refType="w" fact="0.9119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l" for="ch" forName="Parent8" refType="w" fact="0.8026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l" for="ch" forName="Parent7" refType="w" fact="0.6933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l" for="ch" forName="Parent6" refType="w" fact="0.584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l" for="ch" forName="Parent5" refType="w" fact="0.4747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l" for="ch" forName="Parent4" refType="w" fact="0.3654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l" for="ch" forName="Parent3" refType="w" fact="0.2561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l" for="ch" forName="Parent2" refType="w" fact="0.1468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l" for="ch" forName="Parent1" refType="w" fact="0.037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l" for="ch" forName="Accent9" refType="w" fact="0.8942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l" for="ch" forName="ParentBackground9" refType="w" fact="0.8978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l" for="ch" forName="Child9" refType="w" fact="0.8978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l" for="ch" forName="Accent8" refType="w" fact="0.763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l" for="ch" forName="ParentBackground8" refType="w" fact="0.788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l" for="ch" forName="Child8" refType="w" fact="0.788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l" for="ch" forName="Accent7" refType="w" fact="0.6538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l" for="ch" forName="ParentBackground7" refType="w" fact="0.6792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l" for="ch" forName="Child7" refType="w" fact="0.6792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l" for="ch" forName="Accent6" refType="w" fact="0.544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l" for="ch" forName="ParentBackground6" refType="w" fact="0.5699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l" for="ch" forName="Child6" refType="w" fact="0.5699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l" for="ch" forName="Accent5" refType="w" fact="0.4352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l" for="ch" forName="ParentBackground5" refType="w" fact="0.4606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l" for="ch" forName="Child5" refType="w" fact="0.4606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l" for="ch" forName="Accent4" refType="w" fact="0.3259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l" for="ch" forName="ParentBackground4" refType="w" fact="0.3513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l" for="ch" forName="Child4" refType="w" fact="0.3513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l" for="ch" forName="Accent3" refType="w" fact="0.2166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l" for="ch" forName="ParentBackground3" refType="w" fact="0.242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l" for="ch" forName="Child3" refType="w" fact="0.242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l" for="ch" forName="Accent2" refType="w" fact="0.1073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l" for="ch" forName="ParentBackground2" refType="w" fact="0.1327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l" for="ch" forName="Child2" refType="w" fact="0.1327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l" for="ch" forName="Accent1" refType="w" fact="-0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l" for="ch" forName="ParentBackground1" refType="w" fact="0.0234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l" for="ch" forName="Child1" refType="w" fact="0.0234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13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l" for="ch" forName="Parent10" refType="w" fact="0.920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l" for="ch" forName="Parent9" refType="w" fact="0.822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l" for="ch" forName="Parent8" refType="w" fact="0.723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l" for="ch" forName="Parent7" refType="w" fact="0.62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l" for="ch" forName="Parent6" refType="w" fact="0.5264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l" for="ch" forName="Parent5" refType="w" fact="0.4279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l" for="ch" forName="Parent4" refType="w" fact="0.3294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l" for="ch" forName="Parent3" refType="w" fact="0.2309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l" for="ch" forName="Parent2" refType="w" fact="0.1324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l" for="ch" forName="Parent1" refType="w" fact="0.0338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l" for="ch" forName="Accent10" refType="w" fact="0.9047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l" for="ch" forName="ParentBackground10" refType="w" fact="0.9078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l" for="ch" forName="Child10" refType="w" fact="0.9078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l" for="ch" forName="Accent9" refType="w" fact="0.7864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l" for="ch" forName="ParentBackground9" refType="w" fact="0.8093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l" for="ch" forName="Child9" refType="w" fact="0.8093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l" for="ch" forName="Accent8" refType="w" fact="0.6879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l" for="ch" forName="ParentBackground8" refType="w" fact="0.7108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l" for="ch" forName="Child8" refType="w" fact="0.7108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l" for="ch" forName="Accent7" refType="w" fact="0.5893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l" for="ch" forName="ParentBackground7" refType="w" fact="0.6123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l" for="ch" forName="Child7" refType="w" fact="0.6123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l" for="ch" forName="Accent6" refType="w" fact="0.4908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l" for="ch" forName="ParentBackground6" refType="w" fact="0.5137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l" for="ch" forName="Child6" refType="w" fact="0.5137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l" for="ch" forName="Accent5" refType="w" fact="0.3923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l" for="ch" forName="ParentBackground5" refType="w" fact="0.4152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l" for="ch" forName="Child5" refType="w" fact="0.4152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l" for="ch" forName="Accent4" refType="w" fact="0.2938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l" for="ch" forName="ParentBackground4" refType="w" fact="0.3167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l" for="ch" forName="Child4" refType="w" fact="0.3167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l" for="ch" forName="Accent3" refType="w" fact="0.1952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l" for="ch" forName="ParentBackground3" refType="w" fact="0.2182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l" for="ch" forName="Child3" refType="w" fact="0.2182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l" for="ch" forName="Accent2" refType="w" fact="0.0967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l" for="ch" forName="ParentBackground2" refType="w" fact="0.1196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l" for="ch" forName="Child2" refType="w" fact="0.1196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l" for="ch" forName="Accent1" refType="w" fact="-0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l" for="ch" forName="ParentBackground1" refType="w" fact="0.0211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l" for="ch" forName="Child1" refType="w" fact="0.0211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14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l" for="ch" forName="Parent11" refType="w" fact="0.9277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l" for="ch" forName="Parent10" refType="w" fact="0.838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l" for="ch" forName="Parent9" refType="w" fact="0.7483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l" for="ch" forName="Parent8" refType="w" fact="0.6586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l" for="ch" forName="Parent7" refType="w" fact="0.5689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l" for="ch" forName="Parent6" refType="w" fact="0.4792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l" for="ch" forName="Parent5" refType="w" fact="0.389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l" for="ch" forName="Parent4" refType="w" fact="0.2999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l" for="ch" forName="Parent3" refType="w" fact="0.2102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l" for="ch" forName="Parent2" refType="w" fact="0.120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l" for="ch" forName="Parent1" refType="w" fact="0.0308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l" for="ch" forName="Accent11" refType="w" fact="0.9132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l" for="ch" forName="ParentBackground11" refType="w" fact="0.9161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l" for="ch" forName="Child11" refType="w" fact="0.9161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l" for="ch" forName="Accent10" refType="w" fact="0.805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l" for="ch" forName="ParentBackground10" refType="w" fact="0.8264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l" for="ch" forName="Child10" refType="w" fact="0.8264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l" for="ch" forName="Accent9" refType="w" fact="0.7158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l" for="ch" forName="ParentBackground9" refType="w" fact="0.7367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l" for="ch" forName="Child9" refType="w" fact="0.7367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l" for="ch" forName="Accent8" refType="w" fact="0.6261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l" for="ch" forName="ParentBackground8" refType="w" fact="0.647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l" for="ch" forName="Child8" refType="w" fact="0.647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l" for="ch" forName="Accent7" refType="w" fact="0.5364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l" for="ch" forName="ParentBackground7" refType="w" fact="0.5573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l" for="ch" forName="Child7" refType="w" fact="0.5573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l" for="ch" forName="Accent6" refType="w" fact="0.4467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l" for="ch" forName="ParentBackground6" refType="w" fact="0.4677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l" for="ch" forName="Child6" refType="w" fact="0.4677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l" for="ch" forName="Accent5" refType="w" fact="0.3571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l" for="ch" forName="ParentBackground5" refType="w" fact="0.378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l" for="ch" forName="Child5" refType="w" fact="0.378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l" for="ch" forName="Accent4" refType="w" fact="0.2674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l" for="ch" forName="ParentBackground4" refType="w" fact="0.2883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l" for="ch" forName="Child4" refType="w" fact="0.2883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l" for="ch" forName="Accent3" refType="w" fact="0.1777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l" for="ch" forName="ParentBackground3" refType="w" fact="0.1986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l" for="ch" forName="Child3" refType="w" fact="0.1986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l" for="ch" forName="Accent2" refType="w" fact="0.088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l" for="ch" forName="ParentBackground2" refType="w" fact="0.1089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l" for="ch" forName="Child2" refType="w" fact="0.1089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l" for="ch" forName="Accent1" refType="w" fact="-0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l" for="ch" forName="ParentBackground1" refType="w" fact="0.0192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l" for="ch" forName="Child1" refType="w" fact="0.0192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if>
      <dgm:else name="Name15">
        <dgm:choose name="Name16">
          <dgm:if name="Name17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18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r" for="ch" forName="Parent2" refType="w" fact="0.3751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r" for="ch" forName="Parent1" refType="w" fact="0.8403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r" for="ch" forName="Accent2" refType="w" fact="0.4502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r" for="ch" forName="ParentBackground2" refType="w" fact="0.4352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r" for="ch" forName="Child2" refType="w" fact="0.4352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r" for="ch" forName="Accent1" refType="w" fact="1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r" for="ch" forName="ParentBackground1" refType="w" fact="0.9003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r" for="ch" forName="Child1" refType="w" fact="0.9003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19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Parent3" refType="w" fact="0.256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r" for="ch" forName="Parent2" refType="w" fact="0.573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r" for="ch" forName="Parent1" refType="w" fact="0.891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r" for="ch" forName="Accent3" refType="w" fact="0.3072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r" for="ch" forName="ParentBackground3" refType="w" fact="0.297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r" for="ch" forName="Child3" refType="w" fact="0.297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r" for="ch" forName="Accent2" refType="w" fact="0.6878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r" for="ch" forName="ParentBackground2" refType="w" fact="0.614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r" for="ch" forName="Child2" refType="w" fact="0.614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r" for="ch" forName="Accent1" refType="w" fact="1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r" for="ch" forName="ParentBackground1" refType="w" fact="0.932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r" for="ch" forName="Child1" refType="w" fact="0.932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20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Parent4" refType="w" fact="0.1943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r" for="ch" forName="Parent3" refType="w" fact="0.4353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r" for="ch" forName="Parent2" refType="w" fact="0.6763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r" for="ch" forName="Parent1" refType="w" fact="0.9173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r" for="ch" forName="Accent4" refType="w" fact="0.2332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r" for="ch" forName="ParentBackground4" refType="w" fact="0.2254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r" for="ch" forName="Child4" refType="w" fact="0.2254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r" for="ch" forName="Accent3" refType="w" fact="0.523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r" for="ch" forName="ParentBackground3" refType="w" fact="0.4664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r" for="ch" forName="Child3" refType="w" fact="0.4664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r" for="ch" forName="Accent2" refType="w" fact="0.763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r" for="ch" forName="ParentBackground2" refType="w" fact="0.7074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r" for="ch" forName="Child2" refType="w" fact="0.7074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r" for="ch" forName="Accent1" refType="w" fact="1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r" for="ch" forName="ParentBackground1" refType="w" fact="0.9484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r" for="ch" forName="Child1" refType="w" fact="0.9484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21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Parent5" refType="w" fact="0.1566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r" for="ch" forName="Parent4" refType="w" fact="0.3508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r" for="ch" forName="Parent3" refType="w" fact="0.54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r" for="ch" forName="Parent2" refType="w" fact="0.7391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r" for="ch" forName="Parent1" refType="w" fact="0.9333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r" for="ch" forName="Accent5" refType="w" fact="0.1879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r" for="ch" forName="ParentBackground5" refType="w" fact="0.1817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r" for="ch" forName="Child5" refType="w" fact="0.1817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r" for="ch" forName="Accent4" refType="w" fact="0.4211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r" for="ch" forName="ParentBackground4" refType="w" fact="0.3758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r" for="ch" forName="Child4" refType="w" fact="0.3758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r" for="ch" forName="Accent3" refType="w" fact="0.6152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r" for="ch" forName="ParentBackground3" refType="w" fact="0.57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r" for="ch" forName="Child3" refType="w" fact="0.57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r" for="ch" forName="Accent2" refType="w" fact="0.8094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r" for="ch" forName="ParentBackground2" refType="w" fact="0.7642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r" for="ch" forName="Child2" refType="w" fact="0.7642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r" for="ch" forName="Accent1" refType="w" fact="1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r" for="ch" forName="ParentBackground1" refType="w" fact="0.9584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r" for="ch" forName="Child1" refType="w" fact="0.9584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22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r" for="ch" forName="Parent6" refType="w" fact="0.1311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r" for="ch" forName="Parent5" refType="w" fact="0.2937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r" for="ch" forName="Parent4" refType="w" fact="0.4563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r" for="ch" forName="Parent3" refType="w" fact="0.619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r" for="ch" forName="Parent2" refType="w" fact="0.7816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r" for="ch" forName="Parent1" refType="w" fact="0.9442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r" for="ch" forName="Accent6" refType="w" fact="0.1574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r" for="ch" forName="ParentBackground6" refType="w" fact="0.1521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r" for="ch" forName="Child6" refType="w" fact="0.1521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r" for="ch" forName="Accent5" refType="w" fact="0.3526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r" for="ch" forName="ParentBackground5" refType="w" fact="0.3147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r" for="ch" forName="Child5" refType="w" fact="0.3147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r" for="ch" forName="Accent4" refType="w" fact="0.5152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r" for="ch" forName="ParentBackground4" refType="w" fact="0.4773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r" for="ch" forName="Child4" refType="w" fact="0.4773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r" for="ch" forName="Accent3" refType="w" fact="0.6778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r" for="ch" forName="ParentBackground3" refType="w" fact="0.6399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r" for="ch" forName="Child3" refType="w" fact="0.6399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r" for="ch" forName="Accent2" refType="w" fact="0.8404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r" for="ch" forName="ParentBackground2" refType="w" fact="0.802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r" for="ch" forName="Child2" refType="w" fact="0.802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r" for="ch" forName="Accent1" refType="w" fact="1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r" for="ch" forName="ParentBackground1" refType="w" fact="0.9652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r" for="ch" forName="Child1" refType="w" fact="0.9652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23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r" for="ch" forName="Parent7" refType="w" fact="0.1128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r" for="ch" forName="Parent6" refType="w" fact="0.2527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r" for="ch" forName="Parent5" refType="w" fact="0.392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r" for="ch" forName="Parent4" refType="w" fact="0.5324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r" for="ch" forName="Parent3" refType="w" fact="0.6723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r" for="ch" forName="Parent2" refType="w" fact="0.8121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r" for="ch" forName="Parent1" refType="w" fact="0.952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r" for="ch" forName="Accent7" refType="w" fact="0.1354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r" for="ch" forName="ParentBackground7" refType="w" fact="0.1308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r" for="ch" forName="Child7" refType="w" fact="0.1308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r" for="ch" forName="Accent6" refType="w" fact="0.3033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r" for="ch" forName="ParentBackground6" refType="w" fact="0.2707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r" for="ch" forName="Child6" refType="w" fact="0.2707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r" for="ch" forName="Accent5" refType="w" fact="0.4431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r" for="ch" forName="ParentBackground5" refType="w" fact="0.4106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r" for="ch" forName="Child5" refType="w" fact="0.4106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r" for="ch" forName="Accent4" refType="w" fact="0.583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r" for="ch" forName="ParentBackground4" refType="w" fact="0.5504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r" for="ch" forName="Child4" refType="w" fact="0.5504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r" for="ch" forName="Accent3" refType="w" fact="0.7229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r" for="ch" forName="ParentBackground3" refType="w" fact="0.6903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r" for="ch" forName="Child3" refType="w" fact="0.6903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r" for="ch" forName="Accent2" refType="w" fact="0.8627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r" for="ch" forName="ParentBackground2" refType="w" fact="0.8302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r" for="ch" forName="Child2" refType="w" fact="0.8302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r" for="ch" forName="Accent1" refType="w" fact="1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r" for="ch" forName="ParentBackground1" refType="w" fact="0.97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r" for="ch" forName="Child1" refType="w" fact="0.97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24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r" for="ch" forName="Parent8" refType="w" fact="0.099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r" for="ch" forName="Parent7" refType="w" fact="0.2217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r" for="ch" forName="Parent6" refType="w" fact="0.3444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r" for="ch" forName="Parent5" refType="w" fact="0.4671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r" for="ch" forName="Parent4" refType="w" fact="0.5898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r" for="ch" forName="Parent3" refType="w" fact="0.712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r" for="ch" forName="Parent2" refType="w" fact="0.8352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r" for="ch" forName="Parent1" refType="w" fact="0.9579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r" for="ch" forName="Accent8" refType="w" fact="0.1187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r" for="ch" forName="ParentBackground8" refType="w" fact="0.1148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r" for="ch" forName="Child8" refType="w" fact="0.1148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r" for="ch" forName="Accent7" refType="w" fact="0.2661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r" for="ch" forName="ParentBackground7" refType="w" fact="0.237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r" for="ch" forName="Child7" refType="w" fact="0.237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r" for="ch" forName="Accent6" refType="w" fact="0.3888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r" for="ch" forName="ParentBackground6" refType="w" fact="0.3602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r" for="ch" forName="Child6" refType="w" fact="0.3602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r" for="ch" forName="Accent5" refType="w" fact="0.511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r" for="ch" forName="ParentBackground5" refType="w" fact="0.4829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r" for="ch" forName="Child5" refType="w" fact="0.4829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r" for="ch" forName="Accent4" refType="w" fact="0.6342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r" for="ch" forName="ParentBackground4" refType="w" fact="0.6056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r" for="ch" forName="Child4" refType="w" fact="0.6056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r" for="ch" forName="Accent3" refType="w" fact="0.7569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r" for="ch" forName="ParentBackground3" refType="w" fact="0.7283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r" for="ch" forName="Child3" refType="w" fact="0.7283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r" for="ch" forName="Accent2" refType="w" fact="0.8796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r" for="ch" forName="ParentBackground2" refType="w" fact="0.851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r" for="ch" forName="Child2" refType="w" fact="0.851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r" for="ch" forName="Accent1" refType="w" fact="1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r" for="ch" forName="ParentBackground1" refType="w" fact="0.9737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r" for="ch" forName="Child1" refType="w" fact="0.9737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25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r" for="ch" forName="Parent9" refType="w" fact="0.0881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r" for="ch" forName="Parent8" refType="w" fact="0.1974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r" for="ch" forName="Parent7" refType="w" fact="0.3067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r" for="ch" forName="Parent6" refType="w" fact="0.416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r" for="ch" forName="Parent5" refType="w" fact="0.5253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r" for="ch" forName="Parent4" refType="w" fact="0.6346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r" for="ch" forName="Parent3" refType="w" fact="0.7439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r" for="ch" forName="Parent2" refType="w" fact="0.8532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r" for="ch" forName="Parent1" refType="w" fact="0.962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r" for="ch" forName="Accent9" refType="w" fact="0.1058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r" for="ch" forName="ParentBackground9" refType="w" fact="0.1022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r" for="ch" forName="Child9" refType="w" fact="0.1022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r" for="ch" forName="Accent8" refType="w" fact="0.237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r" for="ch" forName="ParentBackground8" refType="w" fact="0.211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r" for="ch" forName="Child8" refType="w" fact="0.211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r" for="ch" forName="Accent7" refType="w" fact="0.3462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r" for="ch" forName="ParentBackground7" refType="w" fact="0.3208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r" for="ch" forName="Child7" refType="w" fact="0.3208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r" for="ch" forName="Accent6" refType="w" fact="0.455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r" for="ch" forName="ParentBackground6" refType="w" fact="0.4301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r" for="ch" forName="Child6" refType="w" fact="0.4301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r" for="ch" forName="Accent5" refType="w" fact="0.5648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r" for="ch" forName="ParentBackground5" refType="w" fact="0.5394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r" for="ch" forName="Child5" refType="w" fact="0.5394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r" for="ch" forName="Accent4" refType="w" fact="0.6741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r" for="ch" forName="ParentBackground4" refType="w" fact="0.6487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r" for="ch" forName="Child4" refType="w" fact="0.6487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r" for="ch" forName="Accent3" refType="w" fact="0.7834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r" for="ch" forName="ParentBackground3" refType="w" fact="0.758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r" for="ch" forName="Child3" refType="w" fact="0.758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r" for="ch" forName="Accent2" refType="w" fact="0.8927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r" for="ch" forName="ParentBackground2" refType="w" fact="0.8673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r" for="ch" forName="Child2" refType="w" fact="0.8673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r" for="ch" forName="Accent1" refType="w" fact="1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r" for="ch" forName="ParentBackground1" refType="w" fact="0.9765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r" for="ch" forName="Child1" refType="w" fact="0.9765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26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r" for="ch" forName="Parent10" refType="w" fact="0.079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r" for="ch" forName="Parent9" refType="w" fact="0.178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r" for="ch" forName="Parent8" refType="w" fact="0.276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r" for="ch" forName="Parent7" refType="w" fact="0.37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r" for="ch" forName="Parent6" refType="w" fact="0.4736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r" for="ch" forName="Parent5" refType="w" fact="0.5721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r" for="ch" forName="Parent4" refType="w" fact="0.6706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r" for="ch" forName="Parent3" refType="w" fact="0.7691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r" for="ch" forName="Parent2" refType="w" fact="0.8676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r" for="ch" forName="Parent1" refType="w" fact="0.9662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r" for="ch" forName="Accent10" refType="w" fact="0.0953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r" for="ch" forName="ParentBackground10" refType="w" fact="0.0922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r" for="ch" forName="Child10" refType="w" fact="0.0922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r" for="ch" forName="Accent9" refType="w" fact="0.2136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r" for="ch" forName="ParentBackground9" refType="w" fact="0.1907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r" for="ch" forName="Child9" refType="w" fact="0.1907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r" for="ch" forName="Accent8" refType="w" fact="0.3121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r" for="ch" forName="ParentBackground8" refType="w" fact="0.2892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r" for="ch" forName="Child8" refType="w" fact="0.2892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r" for="ch" forName="Accent7" refType="w" fact="0.4107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r" for="ch" forName="ParentBackground7" refType="w" fact="0.3877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r" for="ch" forName="Child7" refType="w" fact="0.3877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r" for="ch" forName="Accent6" refType="w" fact="0.5092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r" for="ch" forName="ParentBackground6" refType="w" fact="0.4863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r" for="ch" forName="Child6" refType="w" fact="0.4863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r" for="ch" forName="Accent5" refType="w" fact="0.6077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r" for="ch" forName="ParentBackground5" refType="w" fact="0.5848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r" for="ch" forName="Child5" refType="w" fact="0.5848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r" for="ch" forName="Accent4" refType="w" fact="0.7062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r" for="ch" forName="ParentBackground4" refType="w" fact="0.6833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r" for="ch" forName="Child4" refType="w" fact="0.6833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r" for="ch" forName="Accent3" refType="w" fact="0.8048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r" for="ch" forName="ParentBackground3" refType="w" fact="0.7818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r" for="ch" forName="Child3" refType="w" fact="0.7818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r" for="ch" forName="Accent2" refType="w" fact="0.9033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r" for="ch" forName="ParentBackground2" refType="w" fact="0.8804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r" for="ch" forName="Child2" refType="w" fact="0.8804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r" for="ch" forName="Accent1" refType="w" fact="1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r" for="ch" forName="ParentBackground1" refType="w" fact="0.9789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r" for="ch" forName="Child1" refType="w" fact="0.9789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27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r" for="ch" forName="Parent11" refType="w" fact="0.0723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r" for="ch" forName="Parent10" refType="w" fact="0.162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r" for="ch" forName="Parent9" refType="w" fact="0.2517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r" for="ch" forName="Parent8" refType="w" fact="0.3414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r" for="ch" forName="Parent7" refType="w" fact="0.4311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r" for="ch" forName="Parent6" refType="w" fact="0.5208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r" for="ch" forName="Parent5" refType="w" fact="0.610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r" for="ch" forName="Parent4" refType="w" fact="0.7001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r" for="ch" forName="Parent3" refType="w" fact="0.7898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r" for="ch" forName="Parent2" refType="w" fact="0.879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r" for="ch" forName="Parent1" refType="w" fact="0.9692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r" for="ch" forName="Accent11" refType="w" fact="0.0868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r" for="ch" forName="ParentBackground11" refType="w" fact="0.0839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r" for="ch" forName="Child11" refType="w" fact="0.0839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r" for="ch" forName="Accent10" refType="w" fact="0.194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r" for="ch" forName="ParentBackground10" refType="w" fact="0.1736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r" for="ch" forName="Child10" refType="w" fact="0.1736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r" for="ch" forName="Accent9" refType="w" fact="0.2842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r" for="ch" forName="ParentBackground9" refType="w" fact="0.2633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r" for="ch" forName="Child9" refType="w" fact="0.2633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r" for="ch" forName="Accent8" refType="w" fact="0.3739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r" for="ch" forName="ParentBackground8" refType="w" fact="0.353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r" for="ch" forName="Child8" refType="w" fact="0.353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r" for="ch" forName="Accent7" refType="w" fact="0.4636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r" for="ch" forName="ParentBackground7" refType="w" fact="0.4427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r" for="ch" forName="Child7" refType="w" fact="0.4427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r" for="ch" forName="Accent6" refType="w" fact="0.5533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r" for="ch" forName="ParentBackground6" refType="w" fact="0.5323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r" for="ch" forName="Child6" refType="w" fact="0.5323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r" for="ch" forName="Accent5" refType="w" fact="0.6429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r" for="ch" forName="ParentBackground5" refType="w" fact="0.622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r" for="ch" forName="Child5" refType="w" fact="0.622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r" for="ch" forName="Accent4" refType="w" fact="0.7326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r" for="ch" forName="ParentBackground4" refType="w" fact="0.7117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r" for="ch" forName="Child4" refType="w" fact="0.7117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r" for="ch" forName="Accent3" refType="w" fact="0.8223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r" for="ch" forName="ParentBackground3" refType="w" fact="0.8014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r" for="ch" forName="Child3" refType="w" fact="0.8014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r" for="ch" forName="Accent2" refType="w" fact="0.912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r" for="ch" forName="ParentBackground2" refType="w" fact="0.8911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r" for="ch" forName="Child2" refType="w" fact="0.8911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r" for="ch" forName="Accent1" refType="w" fact="1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r" for="ch" forName="ParentBackground1" refType="w" fact="0.9808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r" for="ch" forName="Child1" refType="w" fact="0.9808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8">
            <dgm:if name="Name29" axis="followSib" ptType="node" func="cnt" op="equ" val="0">
              <dgm:shape xmlns:r="http://schemas.openxmlformats.org/officeDocument/2006/relationships" type="ellipse" r:blip="">
                <dgm:adjLst/>
              </dgm:shape>
            </dgm:if>
            <dgm:else name="Name30">
              <dgm:choose name="Name31">
                <dgm:if name="Name32" axis="precedSib" ptType="node" func="cnt" op="equ" val="10">
                  <dgm:shape xmlns:r="http://schemas.openxmlformats.org/officeDocument/2006/relationships" type="ellipse" r:blip="">
                    <dgm:adjLst/>
                  </dgm:shape>
                </dgm:if>
                <dgm:else name="Name33">
                  <dgm:choose name="Name34">
                    <dgm:if name="Name35" func="var" arg="dir" op="equ" val="norm">
                      <dgm:shape xmlns:r="http://schemas.openxmlformats.org/officeDocument/2006/relationships" rot="45" type="teardrop" r:blip="">
                        <dgm:adjLst>
                          <dgm:adj idx="1" val="1"/>
                        </dgm:adjLst>
                      </dgm:shape>
                    </dgm:if>
                    <dgm:else name="Name36">
                      <dgm:shape xmlns:r="http://schemas.openxmlformats.org/officeDocument/2006/relationships" rot="225" type="teardrop" r:blip="">
                        <dgm:adjLst>
                          <dgm:adj idx="1" val="1"/>
                        </dgm:adjLst>
                      </dgm:shape>
                    </dgm:else>
                  </dgm:choose>
                </dgm:else>
              </dgm:choose>
            </dgm:else>
          </dgm:choose>
          <dgm:presOf/>
        </dgm:layoutNode>
      </dgm:forEach>
      <dgm:forEach name="parentBackgroundRepeat" axis="self">
        <dgm:layoutNode name="ParentBackground" styleLbl="node1">
          <dgm:alg type="sp"/>
          <dgm:shape xmlns:r="http://schemas.openxmlformats.org/officeDocument/2006/relationships" type="ellipse" r:blip="">
            <dgm:adjLst/>
          </dgm:shape>
          <dgm:presOf axis="self" ptType="node"/>
        </dgm:layoutNode>
      </dgm:forEach>
    </dgm:forEach>
    <dgm:forEach name="Name37" axis="ch" ptType="node" st="11" cnt="1"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38" ref="accentRepeat"/>
      </dgm:layoutNode>
      <dgm:layoutNode name="ParentBackground11">
        <dgm:alg type="sp"/>
        <dgm:shape xmlns:r="http://schemas.openxmlformats.org/officeDocument/2006/relationships" r:blip="">
          <dgm:adjLst/>
        </dgm:shape>
        <dgm:presOf/>
        <dgm:forEach name="Name39" ref="parentBackgroundRepeat"/>
      </dgm:layoutNode>
      <dgm:choose name="Name40">
        <dgm:if name="Name41" axis="ch" ptType="node" func="cnt" op="gte" val="1">
          <dgm:layoutNode name="Child1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2"/>
      </dgm:choose>
      <dgm:layoutNode name="Parent11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3" axis="ch" ptType="node" st="10" cnt="1"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44" ref="accentRepeat"/>
      </dgm:layoutNode>
      <dgm:layoutNode name="ParentBackground10">
        <dgm:alg type="sp"/>
        <dgm:shape xmlns:r="http://schemas.openxmlformats.org/officeDocument/2006/relationships" r:blip="">
          <dgm:adjLst/>
        </dgm:shape>
        <dgm:presOf/>
        <dgm:forEach name="Name45" ref="parentBackgroundRepeat"/>
      </dgm:layoutNode>
      <dgm:choose name="Name46">
        <dgm:if name="Name47" axis="ch" ptType="node" func="cnt" op="gte" val="1">
          <dgm:layoutNode name="Child10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8"/>
      </dgm:choose>
      <dgm:layoutNode name="Parent10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9" axis="ch" ptType="node" st="9" cnt="1"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ParentBackground9">
        <dgm:alg type="sp"/>
        <dgm:shape xmlns:r="http://schemas.openxmlformats.org/officeDocument/2006/relationships" r:blip="">
          <dgm:adjLst/>
        </dgm:shape>
        <dgm:presOf/>
        <dgm:forEach name="Name51" ref="parentBackgroundRepeat"/>
      </dgm:layoutNode>
      <dgm:choose name="Name52">
        <dgm:if name="Name53" axis="ch" ptType="node" func="cnt" op="gte" val="1">
          <dgm:layoutNode name="Child9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4"/>
      </dgm:choose>
      <dgm:layoutNode name="Parent9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55" axis="ch" ptType="node" st="8" cnt="1"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56" ref="accentRepeat"/>
      </dgm:layoutNode>
      <dgm:layoutNode name="ParentBackground8">
        <dgm:alg type="sp"/>
        <dgm:shape xmlns:r="http://schemas.openxmlformats.org/officeDocument/2006/relationships" r:blip="">
          <dgm:adjLst/>
        </dgm:shape>
        <dgm:presOf/>
        <dgm:forEach name="Name57" ref="parentBackgroundRepeat"/>
      </dgm:layoutNode>
      <dgm:choose name="Name58">
        <dgm:if name="Name59" axis="ch" ptType="node" func="cnt" op="gte" val="1">
          <dgm:layoutNode name="Child8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0"/>
      </dgm:choose>
      <dgm:layoutNode name="Parent8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1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62" ref="accentRepeat"/>
      </dgm:layoutNode>
      <dgm:layoutNode name="ParentBackground7">
        <dgm:alg type="sp"/>
        <dgm:shape xmlns:r="http://schemas.openxmlformats.org/officeDocument/2006/relationships" r:blip="">
          <dgm:adjLst/>
        </dgm:shape>
        <dgm:presOf/>
        <dgm:forEach name="Name63" ref="parentBackgroundRepeat"/>
      </dgm:layoutNode>
      <dgm:choose name="Name64">
        <dgm:if name="Name65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6"/>
      </dgm:choose>
      <dgm:layoutNode name="Parent7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68" ref="accentRepeat"/>
      </dgm:layoutNode>
      <dgm:layoutNode name="ParentBackground6">
        <dgm:alg type="sp"/>
        <dgm:shape xmlns:r="http://schemas.openxmlformats.org/officeDocument/2006/relationships" r:blip="">
          <dgm:adjLst/>
        </dgm:shape>
        <dgm:presOf/>
        <dgm:forEach name="Name69" ref="parentBackgroundRepeat"/>
      </dgm:layoutNode>
      <dgm:choose name="Name70">
        <dgm:if name="Name71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  <dgm:layoutNode name="Parent6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3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74" ref="accentRepeat"/>
      </dgm:layoutNode>
      <dgm:layoutNode name="ParentBackground5">
        <dgm:alg type="sp"/>
        <dgm:shape xmlns:r="http://schemas.openxmlformats.org/officeDocument/2006/relationships" r:blip="">
          <dgm:adjLst/>
        </dgm:shape>
        <dgm:presOf/>
        <dgm:forEach name="Name75" ref="parentBackgroundRepeat"/>
      </dgm:layoutNode>
      <dgm:choose name="Name76">
        <dgm:if name="Name77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8"/>
      </dgm:choose>
      <dgm:layoutNode name="Parent5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9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80" ref="accentRepeat"/>
      </dgm:layoutNode>
      <dgm:layoutNode name="ParentBackground4">
        <dgm:alg type="sp"/>
        <dgm:shape xmlns:r="http://schemas.openxmlformats.org/officeDocument/2006/relationships" r:blip="">
          <dgm:adjLst/>
        </dgm:shape>
        <dgm:presOf/>
        <dgm:forEach name="Name81" ref="parentBackgroundRepeat"/>
      </dgm:layoutNode>
      <dgm:choose name="Name82">
        <dgm:if name="Name8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4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layoutNode name="ParentBackground3">
        <dgm:alg type="sp"/>
        <dgm:shape xmlns:r="http://schemas.openxmlformats.org/officeDocument/2006/relationships" r:blip="">
          <dgm:adjLst/>
        </dgm:shape>
        <dgm:presOf/>
        <dgm:forEach name="Name87" ref="parentBackgroundRepeat"/>
      </dgm:layoutNode>
      <dgm:choose name="Name88">
        <dgm:if name="Name89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0"/>
      </dgm:choose>
      <dgm:layoutNode name="Parent3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1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92" ref="accentRepeat"/>
      </dgm:layoutNode>
      <dgm:layoutNode name="ParentBackground2" styleLbl="fgAcc1">
        <dgm:alg type="sp"/>
        <dgm:shape xmlns:r="http://schemas.openxmlformats.org/officeDocument/2006/relationships" r:blip="">
          <dgm:adjLst/>
        </dgm:shape>
        <dgm:presOf/>
        <dgm:forEach name="Name93" ref="parentBackgroundRepeat"/>
      </dgm:layoutNode>
      <dgm:choose name="Name94">
        <dgm:if name="Name95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6"/>
      </dgm:choose>
      <dgm:layoutNode name="Parent2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7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98" ref="accentRepeat"/>
      </dgm:layoutNode>
      <dgm:layoutNode name="ParentBackground1">
        <dgm:alg type="sp"/>
        <dgm:shape xmlns:r="http://schemas.openxmlformats.org/officeDocument/2006/relationships" r:blip="">
          <dgm:adjLst/>
        </dgm:shape>
        <dgm:presOf/>
        <dgm:forEach name="Name99" ref="parentBackgroundRepeat"/>
      </dgm:layoutNode>
      <dgm:choose name="Name100">
        <dgm:if name="Name101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102"/>
      </dgm:choose>
      <dgm:layoutNode name="Parent1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layout/CircleProcess">
  <dgm:title val="Circle Process"/>
  <dgm:desc val="Use to show sequential steps in a process. Limited to eleven Level 1 shapes with an unlimited number of Level 2 shapes. Works best with small amounts of text. Unused text does not appear, but remains available if you switch layouts."/>
  <dgm:catLst>
    <dgm:cat type="process" pri="8500"/>
    <dgm:cat type="officeonline" pri="85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11"/>
      <dgm:chPref val="1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5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Parent2" refType="w" fact="0.6249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l" for="ch" forName="Parent1" refType="w" fact="0.1597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l" for="ch" forName="Accent2" refType="w" fact="0.5498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l" for="ch" forName="ParentBackground2" refType="w" fact="0.5648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l" for="ch" forName="Child2" refType="w" fact="0.5648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l" for="ch" forName="Accent1" refType="w" fact="-0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l" for="ch" forName="ParentBackground1" refType="w" fact="0.0997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l" for="ch" forName="Child1" refType="w" fact="0.0997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6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Parent3" refType="w" fact="0.744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l" for="ch" forName="Parent2" refType="w" fact="0.426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l" for="ch" forName="Parent1" refType="w" fact="0.109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l" for="ch" forName="Accent3" refType="w" fact="0.6928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l" for="ch" forName="ParentBackground3" refType="w" fact="0.703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l" for="ch" forName="Child3" refType="w" fact="0.703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l" for="ch" forName="Accent2" refType="w" fact="0.3122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l" for="ch" forName="ParentBackground2" refType="w" fact="0.385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l" for="ch" forName="Child2" refType="w" fact="0.385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l" for="ch" forName="Accent1" refType="w" fact="-0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l" for="ch" forName="ParentBackground1" refType="w" fact="0.068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l" for="ch" forName="Child1" refType="w" fact="0.068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7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Parent4" refType="w" fact="0.8057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l" for="ch" forName="Parent3" refType="w" fact="0.5647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l" for="ch" forName="Parent2" refType="w" fact="0.3237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l" for="ch" forName="Parent1" refType="w" fact="0.0827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l" for="ch" forName="Accent4" refType="w" fact="0.7668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l" for="ch" forName="ParentBackground4" refType="w" fact="0.7746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l" for="ch" forName="Child4" refType="w" fact="0.7746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l" for="ch" forName="Accent3" refType="w" fact="0.476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l" for="ch" forName="ParentBackground3" refType="w" fact="0.5336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l" for="ch" forName="Child3" refType="w" fact="0.5336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l" for="ch" forName="Accent2" refType="w" fact="0.236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l" for="ch" forName="ParentBackground2" refType="w" fact="0.2926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l" for="ch" forName="Child2" refType="w" fact="0.2926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l" for="ch" forName="Accent1" refType="w" fact="-0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l" for="ch" forName="ParentBackground1" refType="w" fact="0.0516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l" for="ch" forName="Child1" refType="w" fact="0.0516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8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Parent5" refType="w" fact="0.8434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l" for="ch" forName="Parent4" refType="w" fact="0.6492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l" for="ch" forName="Parent3" refType="w" fact="0.45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l" for="ch" forName="Parent2" refType="w" fact="0.2609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l" for="ch" forName="Parent1" refType="w" fact="0.0667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l" for="ch" forName="Accent5" refType="w" fact="0.8121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l" for="ch" forName="ParentBackground5" refType="w" fact="0.8183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l" for="ch" forName="Child5" refType="w" fact="0.8183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l" for="ch" forName="Accent4" refType="w" fact="0.5789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l" for="ch" forName="ParentBackground4" refType="w" fact="0.6242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l" for="ch" forName="Child4" refType="w" fact="0.6242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l" for="ch" forName="Accent3" refType="w" fact="0.3848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l" for="ch" forName="ParentBackground3" refType="w" fact="0.43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l" for="ch" forName="Child3" refType="w" fact="0.43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l" for="ch" forName="Accent2" refType="w" fact="0.1906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l" for="ch" forName="ParentBackground2" refType="w" fact="0.2358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l" for="ch" forName="Child2" refType="w" fact="0.2358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l" for="ch" forName="Accent1" refType="w" fact="-0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l" for="ch" forName="ParentBackground1" refType="w" fact="0.0416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l" for="ch" forName="Child1" refType="w" fact="0.0416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9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Parent6" refType="w" fact="0.8689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l" for="ch" forName="Parent5" refType="w" fact="0.7063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l" for="ch" forName="Parent4" refType="w" fact="0.5437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l" for="ch" forName="Parent3" refType="w" fact="0.381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l" for="ch" forName="Parent2" refType="w" fact="0.2184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l" for="ch" forName="Parent1" refType="w" fact="0.0558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l" for="ch" forName="Accent6" refType="w" fact="0.8426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l" for="ch" forName="ParentBackground6" refType="w" fact="0.8479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l" for="ch" forName="Child6" refType="w" fact="0.8479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l" for="ch" forName="Accent5" refType="w" fact="0.6474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l" for="ch" forName="ParentBackground5" refType="w" fact="0.6853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l" for="ch" forName="Child5" refType="w" fact="0.6853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l" for="ch" forName="Accent4" refType="w" fact="0.4848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l" for="ch" forName="ParentBackground4" refType="w" fact="0.5227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l" for="ch" forName="Child4" refType="w" fact="0.5227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l" for="ch" forName="Accent3" refType="w" fact="0.3222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l" for="ch" forName="ParentBackground3" refType="w" fact="0.3601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l" for="ch" forName="Child3" refType="w" fact="0.3601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l" for="ch" forName="Accent2" refType="w" fact="0.1596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l" for="ch" forName="ParentBackground2" refType="w" fact="0.197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l" for="ch" forName="Child2" refType="w" fact="0.197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l" for="ch" forName="Accent1" refType="w" fact="-0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l" for="ch" forName="ParentBackground1" refType="w" fact="0.0348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l" for="ch" forName="Child1" refType="w" fact="0.0348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10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Parent7" refType="w" fact="0.8872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l" for="ch" forName="Parent6" refType="w" fact="0.7473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l" for="ch" forName="Parent5" refType="w" fact="0.607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l" for="ch" forName="Parent4" refType="w" fact="0.4676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l" for="ch" forName="Parent3" refType="w" fact="0.3277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l" for="ch" forName="Parent2" refType="w" fact="0.1879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l" for="ch" forName="Parent1" refType="w" fact="0.048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l" for="ch" forName="Accent7" refType="w" fact="0.8646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l" for="ch" forName="ParentBackground7" refType="w" fact="0.8692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l" for="ch" forName="Child7" refType="w" fact="0.8692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l" for="ch" forName="Accent6" refType="w" fact="0.6967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l" for="ch" forName="ParentBackground6" refType="w" fact="0.7293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l" for="ch" forName="Child6" refType="w" fact="0.7293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l" for="ch" forName="Accent5" refType="w" fact="0.5569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l" for="ch" forName="ParentBackground5" refType="w" fact="0.5894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l" for="ch" forName="Child5" refType="w" fact="0.5894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l" for="ch" forName="Accent4" refType="w" fact="0.417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l" for="ch" forName="ParentBackground4" refType="w" fact="0.4496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l" for="ch" forName="Child4" refType="w" fact="0.4496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l" for="ch" forName="Accent3" refType="w" fact="0.2771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l" for="ch" forName="ParentBackground3" refType="w" fact="0.3097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l" for="ch" forName="Child3" refType="w" fact="0.3097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l" for="ch" forName="Accent2" refType="w" fact="0.1373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l" for="ch" forName="ParentBackground2" refType="w" fact="0.1698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l" for="ch" forName="Child2" refType="w" fact="0.1698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l" for="ch" forName="Accent1" refType="w" fact="-0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l" for="ch" forName="ParentBackground1" refType="w" fact="0.03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l" for="ch" forName="Child1" refType="w" fact="0.03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11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l" for="ch" forName="Parent8" refType="w" fact="0.901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l" for="ch" forName="Parent7" refType="w" fact="0.7783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l" for="ch" forName="Parent6" refType="w" fact="0.6556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l" for="ch" forName="Parent5" refType="w" fact="0.5329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l" for="ch" forName="Parent4" refType="w" fact="0.4102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l" for="ch" forName="Parent3" refType="w" fact="0.287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l" for="ch" forName="Parent2" refType="w" fact="0.1648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l" for="ch" forName="Parent1" refType="w" fact="0.0421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l" for="ch" forName="Accent8" refType="w" fact="0.8813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l" for="ch" forName="ParentBackground8" refType="w" fact="0.8852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l" for="ch" forName="Child8" refType="w" fact="0.8852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l" for="ch" forName="Accent7" refType="w" fact="0.7339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l" for="ch" forName="ParentBackground7" refType="w" fact="0.762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l" for="ch" forName="Child7" refType="w" fact="0.762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l" for="ch" forName="Accent6" refType="w" fact="0.6112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l" for="ch" forName="ParentBackground6" refType="w" fact="0.6398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l" for="ch" forName="Child6" refType="w" fact="0.6398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l" for="ch" forName="Accent5" refType="w" fact="0.488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l" for="ch" forName="ParentBackground5" refType="w" fact="0.5171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l" for="ch" forName="Child5" refType="w" fact="0.5171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l" for="ch" forName="Accent4" refType="w" fact="0.3658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l" for="ch" forName="ParentBackground4" refType="w" fact="0.3944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l" for="ch" forName="Child4" refType="w" fact="0.3944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l" for="ch" forName="Accent3" refType="w" fact="0.2431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l" for="ch" forName="ParentBackground3" refType="w" fact="0.2717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l" for="ch" forName="Child3" refType="w" fact="0.2717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l" for="ch" forName="Accent2" refType="w" fact="0.1204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l" for="ch" forName="ParentBackground2" refType="w" fact="0.149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l" for="ch" forName="Child2" refType="w" fact="0.149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l" for="ch" forName="Accent1" refType="w" fact="-0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l" for="ch" forName="ParentBackground1" refType="w" fact="0.0263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l" for="ch" forName="Child1" refType="w" fact="0.0263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12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l" for="ch" forName="Parent9" refType="w" fact="0.9119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l" for="ch" forName="Parent8" refType="w" fact="0.8026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l" for="ch" forName="Parent7" refType="w" fact="0.6933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l" for="ch" forName="Parent6" refType="w" fact="0.584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l" for="ch" forName="Parent5" refType="w" fact="0.4747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l" for="ch" forName="Parent4" refType="w" fact="0.3654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l" for="ch" forName="Parent3" refType="w" fact="0.2561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l" for="ch" forName="Parent2" refType="w" fact="0.1468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l" for="ch" forName="Parent1" refType="w" fact="0.037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l" for="ch" forName="Accent9" refType="w" fact="0.8942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l" for="ch" forName="ParentBackground9" refType="w" fact="0.8978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l" for="ch" forName="Child9" refType="w" fact="0.8978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l" for="ch" forName="Accent8" refType="w" fact="0.763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l" for="ch" forName="ParentBackground8" refType="w" fact="0.788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l" for="ch" forName="Child8" refType="w" fact="0.788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l" for="ch" forName="Accent7" refType="w" fact="0.6538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l" for="ch" forName="ParentBackground7" refType="w" fact="0.6792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l" for="ch" forName="Child7" refType="w" fact="0.6792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l" for="ch" forName="Accent6" refType="w" fact="0.544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l" for="ch" forName="ParentBackground6" refType="w" fact="0.5699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l" for="ch" forName="Child6" refType="w" fact="0.5699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l" for="ch" forName="Accent5" refType="w" fact="0.4352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l" for="ch" forName="ParentBackground5" refType="w" fact="0.4606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l" for="ch" forName="Child5" refType="w" fact="0.4606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l" for="ch" forName="Accent4" refType="w" fact="0.3259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l" for="ch" forName="ParentBackground4" refType="w" fact="0.3513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l" for="ch" forName="Child4" refType="w" fact="0.3513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l" for="ch" forName="Accent3" refType="w" fact="0.2166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l" for="ch" forName="ParentBackground3" refType="w" fact="0.242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l" for="ch" forName="Child3" refType="w" fact="0.242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l" for="ch" forName="Accent2" refType="w" fact="0.1073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l" for="ch" forName="ParentBackground2" refType="w" fact="0.1327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l" for="ch" forName="Child2" refType="w" fact="0.1327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l" for="ch" forName="Accent1" refType="w" fact="-0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l" for="ch" forName="ParentBackground1" refType="w" fact="0.0234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l" for="ch" forName="Child1" refType="w" fact="0.0234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13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l" for="ch" forName="Parent10" refType="w" fact="0.920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l" for="ch" forName="Parent9" refType="w" fact="0.822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l" for="ch" forName="Parent8" refType="w" fact="0.723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l" for="ch" forName="Parent7" refType="w" fact="0.62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l" for="ch" forName="Parent6" refType="w" fact="0.5264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l" for="ch" forName="Parent5" refType="w" fact="0.4279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l" for="ch" forName="Parent4" refType="w" fact="0.3294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l" for="ch" forName="Parent3" refType="w" fact="0.2309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l" for="ch" forName="Parent2" refType="w" fact="0.1324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l" for="ch" forName="Parent1" refType="w" fact="0.0338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l" for="ch" forName="Accent10" refType="w" fact="0.9047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l" for="ch" forName="ParentBackground10" refType="w" fact="0.9078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l" for="ch" forName="Child10" refType="w" fact="0.9078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l" for="ch" forName="Accent9" refType="w" fact="0.7864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l" for="ch" forName="ParentBackground9" refType="w" fact="0.8093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l" for="ch" forName="Child9" refType="w" fact="0.8093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l" for="ch" forName="Accent8" refType="w" fact="0.6879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l" for="ch" forName="ParentBackground8" refType="w" fact="0.7108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l" for="ch" forName="Child8" refType="w" fact="0.7108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l" for="ch" forName="Accent7" refType="w" fact="0.5893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l" for="ch" forName="ParentBackground7" refType="w" fact="0.6123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l" for="ch" forName="Child7" refType="w" fact="0.6123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l" for="ch" forName="Accent6" refType="w" fact="0.4908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l" for="ch" forName="ParentBackground6" refType="w" fact="0.5137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l" for="ch" forName="Child6" refType="w" fact="0.5137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l" for="ch" forName="Accent5" refType="w" fact="0.3923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l" for="ch" forName="ParentBackground5" refType="w" fact="0.4152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l" for="ch" forName="Child5" refType="w" fact="0.4152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l" for="ch" forName="Accent4" refType="w" fact="0.2938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l" for="ch" forName="ParentBackground4" refType="w" fact="0.3167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l" for="ch" forName="Child4" refType="w" fact="0.3167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l" for="ch" forName="Accent3" refType="w" fact="0.1952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l" for="ch" forName="ParentBackground3" refType="w" fact="0.2182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l" for="ch" forName="Child3" refType="w" fact="0.2182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l" for="ch" forName="Accent2" refType="w" fact="0.0967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l" for="ch" forName="ParentBackground2" refType="w" fact="0.1196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l" for="ch" forName="Child2" refType="w" fact="0.1196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l" for="ch" forName="Accent1" refType="w" fact="-0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l" for="ch" forName="ParentBackground1" refType="w" fact="0.0211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l" for="ch" forName="Child1" refType="w" fact="0.0211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14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l" for="ch" forName="Parent11" refType="w" fact="0.9277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l" for="ch" forName="Parent10" refType="w" fact="0.838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l" for="ch" forName="Parent9" refType="w" fact="0.7483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l" for="ch" forName="Parent8" refType="w" fact="0.6586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l" for="ch" forName="Parent7" refType="w" fact="0.5689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l" for="ch" forName="Parent6" refType="w" fact="0.4792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l" for="ch" forName="Parent5" refType="w" fact="0.389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l" for="ch" forName="Parent4" refType="w" fact="0.2999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l" for="ch" forName="Parent3" refType="w" fact="0.2102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l" for="ch" forName="Parent2" refType="w" fact="0.120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l" for="ch" forName="Parent1" refType="w" fact="0.0308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l" for="ch" forName="Accent11" refType="w" fact="0.9132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l" for="ch" forName="ParentBackground11" refType="w" fact="0.9161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l" for="ch" forName="Child11" refType="w" fact="0.9161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l" for="ch" forName="Accent10" refType="w" fact="0.805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l" for="ch" forName="ParentBackground10" refType="w" fact="0.8264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l" for="ch" forName="Child10" refType="w" fact="0.8264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l" for="ch" forName="Accent9" refType="w" fact="0.7158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l" for="ch" forName="ParentBackground9" refType="w" fact="0.7367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l" for="ch" forName="Child9" refType="w" fact="0.7367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l" for="ch" forName="Accent8" refType="w" fact="0.6261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l" for="ch" forName="ParentBackground8" refType="w" fact="0.647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l" for="ch" forName="Child8" refType="w" fact="0.647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l" for="ch" forName="Accent7" refType="w" fact="0.5364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l" for="ch" forName="ParentBackground7" refType="w" fact="0.5573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l" for="ch" forName="Child7" refType="w" fact="0.5573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l" for="ch" forName="Accent6" refType="w" fact="0.4467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l" for="ch" forName="ParentBackground6" refType="w" fact="0.4677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l" for="ch" forName="Child6" refType="w" fact="0.4677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l" for="ch" forName="Accent5" refType="w" fact="0.3571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l" for="ch" forName="ParentBackground5" refType="w" fact="0.378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l" for="ch" forName="Child5" refType="w" fact="0.378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l" for="ch" forName="Accent4" refType="w" fact="0.2674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l" for="ch" forName="ParentBackground4" refType="w" fact="0.2883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l" for="ch" forName="Child4" refType="w" fact="0.2883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l" for="ch" forName="Accent3" refType="w" fact="0.1777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l" for="ch" forName="ParentBackground3" refType="w" fact="0.1986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l" for="ch" forName="Child3" refType="w" fact="0.1986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l" for="ch" forName="Accent2" refType="w" fact="0.088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l" for="ch" forName="ParentBackground2" refType="w" fact="0.1089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l" for="ch" forName="Child2" refType="w" fact="0.1089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l" for="ch" forName="Accent1" refType="w" fact="-0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l" for="ch" forName="ParentBackground1" refType="w" fact="0.0192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l" for="ch" forName="Child1" refType="w" fact="0.0192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if>
      <dgm:else name="Name15">
        <dgm:choose name="Name16">
          <dgm:if name="Name17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18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r" for="ch" forName="Parent2" refType="w" fact="0.3751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r" for="ch" forName="Parent1" refType="w" fact="0.8403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r" for="ch" forName="Accent2" refType="w" fact="0.4502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r" for="ch" forName="ParentBackground2" refType="w" fact="0.4352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r" for="ch" forName="Child2" refType="w" fact="0.4352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r" for="ch" forName="Accent1" refType="w" fact="1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r" for="ch" forName="ParentBackground1" refType="w" fact="0.9003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r" for="ch" forName="Child1" refType="w" fact="0.9003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19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Parent3" refType="w" fact="0.256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r" for="ch" forName="Parent2" refType="w" fact="0.573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r" for="ch" forName="Parent1" refType="w" fact="0.891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r" for="ch" forName="Accent3" refType="w" fact="0.3072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r" for="ch" forName="ParentBackground3" refType="w" fact="0.297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r" for="ch" forName="Child3" refType="w" fact="0.297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r" for="ch" forName="Accent2" refType="w" fact="0.6878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r" for="ch" forName="ParentBackground2" refType="w" fact="0.614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r" for="ch" forName="Child2" refType="w" fact="0.614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r" for="ch" forName="Accent1" refType="w" fact="1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r" for="ch" forName="ParentBackground1" refType="w" fact="0.932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r" for="ch" forName="Child1" refType="w" fact="0.932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20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Parent4" refType="w" fact="0.1943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r" for="ch" forName="Parent3" refType="w" fact="0.4353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r" for="ch" forName="Parent2" refType="w" fact="0.6763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r" for="ch" forName="Parent1" refType="w" fact="0.9173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r" for="ch" forName="Accent4" refType="w" fact="0.2332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r" for="ch" forName="ParentBackground4" refType="w" fact="0.2254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r" for="ch" forName="Child4" refType="w" fact="0.2254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r" for="ch" forName="Accent3" refType="w" fact="0.523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r" for="ch" forName="ParentBackground3" refType="w" fact="0.4664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r" for="ch" forName="Child3" refType="w" fact="0.4664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r" for="ch" forName="Accent2" refType="w" fact="0.763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r" for="ch" forName="ParentBackground2" refType="w" fact="0.7074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r" for="ch" forName="Child2" refType="w" fact="0.7074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r" for="ch" forName="Accent1" refType="w" fact="1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r" for="ch" forName="ParentBackground1" refType="w" fact="0.9484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r" for="ch" forName="Child1" refType="w" fact="0.9484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21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Parent5" refType="w" fact="0.1566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r" for="ch" forName="Parent4" refType="w" fact="0.3508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r" for="ch" forName="Parent3" refType="w" fact="0.54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r" for="ch" forName="Parent2" refType="w" fact="0.7391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r" for="ch" forName="Parent1" refType="w" fact="0.9333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r" for="ch" forName="Accent5" refType="w" fact="0.1879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r" for="ch" forName="ParentBackground5" refType="w" fact="0.1817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r" for="ch" forName="Child5" refType="w" fact="0.1817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r" for="ch" forName="Accent4" refType="w" fact="0.4211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r" for="ch" forName="ParentBackground4" refType="w" fact="0.3758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r" for="ch" forName="Child4" refType="w" fact="0.3758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r" for="ch" forName="Accent3" refType="w" fact="0.6152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r" for="ch" forName="ParentBackground3" refType="w" fact="0.57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r" for="ch" forName="Child3" refType="w" fact="0.57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r" for="ch" forName="Accent2" refType="w" fact="0.8094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r" for="ch" forName="ParentBackground2" refType="w" fact="0.7642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r" for="ch" forName="Child2" refType="w" fact="0.7642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r" for="ch" forName="Accent1" refType="w" fact="1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r" for="ch" forName="ParentBackground1" refType="w" fact="0.9584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r" for="ch" forName="Child1" refType="w" fact="0.9584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22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r" for="ch" forName="Parent6" refType="w" fact="0.1311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r" for="ch" forName="Parent5" refType="w" fact="0.2937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r" for="ch" forName="Parent4" refType="w" fact="0.4563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r" for="ch" forName="Parent3" refType="w" fact="0.619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r" for="ch" forName="Parent2" refType="w" fact="0.7816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r" for="ch" forName="Parent1" refType="w" fact="0.9442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r" for="ch" forName="Accent6" refType="w" fact="0.1574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r" for="ch" forName="ParentBackground6" refType="w" fact="0.1521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r" for="ch" forName="Child6" refType="w" fact="0.1521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r" for="ch" forName="Accent5" refType="w" fact="0.3526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r" for="ch" forName="ParentBackground5" refType="w" fact="0.3147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r" for="ch" forName="Child5" refType="w" fact="0.3147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r" for="ch" forName="Accent4" refType="w" fact="0.5152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r" for="ch" forName="ParentBackground4" refType="w" fact="0.4773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r" for="ch" forName="Child4" refType="w" fact="0.4773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r" for="ch" forName="Accent3" refType="w" fact="0.6778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r" for="ch" forName="ParentBackground3" refType="w" fact="0.6399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r" for="ch" forName="Child3" refType="w" fact="0.6399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r" for="ch" forName="Accent2" refType="w" fact="0.8404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r" for="ch" forName="ParentBackground2" refType="w" fact="0.802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r" for="ch" forName="Child2" refType="w" fact="0.802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r" for="ch" forName="Accent1" refType="w" fact="1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r" for="ch" forName="ParentBackground1" refType="w" fact="0.9652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r" for="ch" forName="Child1" refType="w" fact="0.9652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23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r" for="ch" forName="Parent7" refType="w" fact="0.1128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r" for="ch" forName="Parent6" refType="w" fact="0.2527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r" for="ch" forName="Parent5" refType="w" fact="0.392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r" for="ch" forName="Parent4" refType="w" fact="0.5324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r" for="ch" forName="Parent3" refType="w" fact="0.6723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r" for="ch" forName="Parent2" refType="w" fact="0.8121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r" for="ch" forName="Parent1" refType="w" fact="0.952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r" for="ch" forName="Accent7" refType="w" fact="0.1354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r" for="ch" forName="ParentBackground7" refType="w" fact="0.1308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r" for="ch" forName="Child7" refType="w" fact="0.1308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r" for="ch" forName="Accent6" refType="w" fact="0.3033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r" for="ch" forName="ParentBackground6" refType="w" fact="0.2707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r" for="ch" forName="Child6" refType="w" fact="0.2707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r" for="ch" forName="Accent5" refType="w" fact="0.4431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r" for="ch" forName="ParentBackground5" refType="w" fact="0.4106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r" for="ch" forName="Child5" refType="w" fact="0.4106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r" for="ch" forName="Accent4" refType="w" fact="0.583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r" for="ch" forName="ParentBackground4" refType="w" fact="0.5504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r" for="ch" forName="Child4" refType="w" fact="0.5504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r" for="ch" forName="Accent3" refType="w" fact="0.7229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r" for="ch" forName="ParentBackground3" refType="w" fact="0.6903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r" for="ch" forName="Child3" refType="w" fact="0.6903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r" for="ch" forName="Accent2" refType="w" fact="0.8627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r" for="ch" forName="ParentBackground2" refType="w" fact="0.8302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r" for="ch" forName="Child2" refType="w" fact="0.8302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r" for="ch" forName="Accent1" refType="w" fact="1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r" for="ch" forName="ParentBackground1" refType="w" fact="0.97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r" for="ch" forName="Child1" refType="w" fact="0.97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24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r" for="ch" forName="Parent8" refType="w" fact="0.099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r" for="ch" forName="Parent7" refType="w" fact="0.2217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r" for="ch" forName="Parent6" refType="w" fact="0.3444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r" for="ch" forName="Parent5" refType="w" fact="0.4671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r" for="ch" forName="Parent4" refType="w" fact="0.5898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r" for="ch" forName="Parent3" refType="w" fact="0.712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r" for="ch" forName="Parent2" refType="w" fact="0.8352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r" for="ch" forName="Parent1" refType="w" fact="0.9579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r" for="ch" forName="Accent8" refType="w" fact="0.1187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r" for="ch" forName="ParentBackground8" refType="w" fact="0.1148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r" for="ch" forName="Child8" refType="w" fact="0.1148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r" for="ch" forName="Accent7" refType="w" fact="0.2661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r" for="ch" forName="ParentBackground7" refType="w" fact="0.237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r" for="ch" forName="Child7" refType="w" fact="0.237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r" for="ch" forName="Accent6" refType="w" fact="0.3888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r" for="ch" forName="ParentBackground6" refType="w" fact="0.3602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r" for="ch" forName="Child6" refType="w" fact="0.3602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r" for="ch" forName="Accent5" refType="w" fact="0.511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r" for="ch" forName="ParentBackground5" refType="w" fact="0.4829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r" for="ch" forName="Child5" refType="w" fact="0.4829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r" for="ch" forName="Accent4" refType="w" fact="0.6342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r" for="ch" forName="ParentBackground4" refType="w" fact="0.6056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r" for="ch" forName="Child4" refType="w" fact="0.6056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r" for="ch" forName="Accent3" refType="w" fact="0.7569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r" for="ch" forName="ParentBackground3" refType="w" fact="0.7283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r" for="ch" forName="Child3" refType="w" fact="0.7283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r" for="ch" forName="Accent2" refType="w" fact="0.8796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r" for="ch" forName="ParentBackground2" refType="w" fact="0.851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r" for="ch" forName="Child2" refType="w" fact="0.851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r" for="ch" forName="Accent1" refType="w" fact="1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r" for="ch" forName="ParentBackground1" refType="w" fact="0.9737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r" for="ch" forName="Child1" refType="w" fact="0.9737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25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r" for="ch" forName="Parent9" refType="w" fact="0.0881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r" for="ch" forName="Parent8" refType="w" fact="0.1974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r" for="ch" forName="Parent7" refType="w" fact="0.3067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r" for="ch" forName="Parent6" refType="w" fact="0.416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r" for="ch" forName="Parent5" refType="w" fact="0.5253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r" for="ch" forName="Parent4" refType="w" fact="0.6346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r" for="ch" forName="Parent3" refType="w" fact="0.7439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r" for="ch" forName="Parent2" refType="w" fact="0.8532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r" for="ch" forName="Parent1" refType="w" fact="0.962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r" for="ch" forName="Accent9" refType="w" fact="0.1058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r" for="ch" forName="ParentBackground9" refType="w" fact="0.1022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r" for="ch" forName="Child9" refType="w" fact="0.1022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r" for="ch" forName="Accent8" refType="w" fact="0.237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r" for="ch" forName="ParentBackground8" refType="w" fact="0.211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r" for="ch" forName="Child8" refType="w" fact="0.211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r" for="ch" forName="Accent7" refType="w" fact="0.3462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r" for="ch" forName="ParentBackground7" refType="w" fact="0.3208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r" for="ch" forName="Child7" refType="w" fact="0.3208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r" for="ch" forName="Accent6" refType="w" fact="0.455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r" for="ch" forName="ParentBackground6" refType="w" fact="0.4301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r" for="ch" forName="Child6" refType="w" fact="0.4301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r" for="ch" forName="Accent5" refType="w" fact="0.5648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r" for="ch" forName="ParentBackground5" refType="w" fact="0.5394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r" for="ch" forName="Child5" refType="w" fact="0.5394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r" for="ch" forName="Accent4" refType="w" fact="0.6741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r" for="ch" forName="ParentBackground4" refType="w" fact="0.6487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r" for="ch" forName="Child4" refType="w" fact="0.6487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r" for="ch" forName="Accent3" refType="w" fact="0.7834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r" for="ch" forName="ParentBackground3" refType="w" fact="0.758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r" for="ch" forName="Child3" refType="w" fact="0.758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r" for="ch" forName="Accent2" refType="w" fact="0.8927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r" for="ch" forName="ParentBackground2" refType="w" fact="0.8673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r" for="ch" forName="Child2" refType="w" fact="0.8673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r" for="ch" forName="Accent1" refType="w" fact="1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r" for="ch" forName="ParentBackground1" refType="w" fact="0.9765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r" for="ch" forName="Child1" refType="w" fact="0.9765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26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r" for="ch" forName="Parent10" refType="w" fact="0.079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r" for="ch" forName="Parent9" refType="w" fact="0.178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r" for="ch" forName="Parent8" refType="w" fact="0.276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r" for="ch" forName="Parent7" refType="w" fact="0.37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r" for="ch" forName="Parent6" refType="w" fact="0.4736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r" for="ch" forName="Parent5" refType="w" fact="0.5721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r" for="ch" forName="Parent4" refType="w" fact="0.6706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r" for="ch" forName="Parent3" refType="w" fact="0.7691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r" for="ch" forName="Parent2" refType="w" fact="0.8676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r" for="ch" forName="Parent1" refType="w" fact="0.9662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r" for="ch" forName="Accent10" refType="w" fact="0.0953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r" for="ch" forName="ParentBackground10" refType="w" fact="0.0922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r" for="ch" forName="Child10" refType="w" fact="0.0922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r" for="ch" forName="Accent9" refType="w" fact="0.2136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r" for="ch" forName="ParentBackground9" refType="w" fact="0.1907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r" for="ch" forName="Child9" refType="w" fact="0.1907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r" for="ch" forName="Accent8" refType="w" fact="0.3121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r" for="ch" forName="ParentBackground8" refType="w" fact="0.2892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r" for="ch" forName="Child8" refType="w" fact="0.2892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r" for="ch" forName="Accent7" refType="w" fact="0.4107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r" for="ch" forName="ParentBackground7" refType="w" fact="0.3877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r" for="ch" forName="Child7" refType="w" fact="0.3877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r" for="ch" forName="Accent6" refType="w" fact="0.5092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r" for="ch" forName="ParentBackground6" refType="w" fact="0.4863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r" for="ch" forName="Child6" refType="w" fact="0.4863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r" for="ch" forName="Accent5" refType="w" fact="0.6077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r" for="ch" forName="ParentBackground5" refType="w" fact="0.5848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r" for="ch" forName="Child5" refType="w" fact="0.5848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r" for="ch" forName="Accent4" refType="w" fact="0.7062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r" for="ch" forName="ParentBackground4" refType="w" fact="0.6833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r" for="ch" forName="Child4" refType="w" fact="0.6833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r" for="ch" forName="Accent3" refType="w" fact="0.8048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r" for="ch" forName="ParentBackground3" refType="w" fact="0.7818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r" for="ch" forName="Child3" refType="w" fact="0.7818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r" for="ch" forName="Accent2" refType="w" fact="0.9033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r" for="ch" forName="ParentBackground2" refType="w" fact="0.8804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r" for="ch" forName="Child2" refType="w" fact="0.8804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r" for="ch" forName="Accent1" refType="w" fact="1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r" for="ch" forName="ParentBackground1" refType="w" fact="0.9789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r" for="ch" forName="Child1" refType="w" fact="0.9789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27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r" for="ch" forName="Parent11" refType="w" fact="0.0723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r" for="ch" forName="Parent10" refType="w" fact="0.162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r" for="ch" forName="Parent9" refType="w" fact="0.2517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r" for="ch" forName="Parent8" refType="w" fact="0.3414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r" for="ch" forName="Parent7" refType="w" fact="0.4311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r" for="ch" forName="Parent6" refType="w" fact="0.5208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r" for="ch" forName="Parent5" refType="w" fact="0.610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r" for="ch" forName="Parent4" refType="w" fact="0.7001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r" for="ch" forName="Parent3" refType="w" fact="0.7898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r" for="ch" forName="Parent2" refType="w" fact="0.879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r" for="ch" forName="Parent1" refType="w" fact="0.9692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r" for="ch" forName="Accent11" refType="w" fact="0.0868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r" for="ch" forName="ParentBackground11" refType="w" fact="0.0839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r" for="ch" forName="Child11" refType="w" fact="0.0839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r" for="ch" forName="Accent10" refType="w" fact="0.194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r" for="ch" forName="ParentBackground10" refType="w" fact="0.1736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r" for="ch" forName="Child10" refType="w" fact="0.1736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r" for="ch" forName="Accent9" refType="w" fact="0.2842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r" for="ch" forName="ParentBackground9" refType="w" fact="0.2633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r" for="ch" forName="Child9" refType="w" fact="0.2633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r" for="ch" forName="Accent8" refType="w" fact="0.3739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r" for="ch" forName="ParentBackground8" refType="w" fact="0.353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r" for="ch" forName="Child8" refType="w" fact="0.353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r" for="ch" forName="Accent7" refType="w" fact="0.4636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r" for="ch" forName="ParentBackground7" refType="w" fact="0.4427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r" for="ch" forName="Child7" refType="w" fact="0.4427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r" for="ch" forName="Accent6" refType="w" fact="0.5533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r" for="ch" forName="ParentBackground6" refType="w" fact="0.5323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r" for="ch" forName="Child6" refType="w" fact="0.5323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r" for="ch" forName="Accent5" refType="w" fact="0.6429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r" for="ch" forName="ParentBackground5" refType="w" fact="0.622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r" for="ch" forName="Child5" refType="w" fact="0.622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r" for="ch" forName="Accent4" refType="w" fact="0.7326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r" for="ch" forName="ParentBackground4" refType="w" fact="0.7117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r" for="ch" forName="Child4" refType="w" fact="0.7117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r" for="ch" forName="Accent3" refType="w" fact="0.8223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r" for="ch" forName="ParentBackground3" refType="w" fact="0.8014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r" for="ch" forName="Child3" refType="w" fact="0.8014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r" for="ch" forName="Accent2" refType="w" fact="0.912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r" for="ch" forName="ParentBackground2" refType="w" fact="0.8911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r" for="ch" forName="Child2" refType="w" fact="0.8911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r" for="ch" forName="Accent1" refType="w" fact="1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r" for="ch" forName="ParentBackground1" refType="w" fact="0.9808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r" for="ch" forName="Child1" refType="w" fact="0.9808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8">
            <dgm:if name="Name29" axis="followSib" ptType="node" func="cnt" op="equ" val="0">
              <dgm:shape xmlns:r="http://schemas.openxmlformats.org/officeDocument/2006/relationships" type="ellipse" r:blip="">
                <dgm:adjLst/>
              </dgm:shape>
            </dgm:if>
            <dgm:else name="Name30">
              <dgm:choose name="Name31">
                <dgm:if name="Name32" axis="precedSib" ptType="node" func="cnt" op="equ" val="10">
                  <dgm:shape xmlns:r="http://schemas.openxmlformats.org/officeDocument/2006/relationships" type="ellipse" r:blip="">
                    <dgm:adjLst/>
                  </dgm:shape>
                </dgm:if>
                <dgm:else name="Name33">
                  <dgm:choose name="Name34">
                    <dgm:if name="Name35" func="var" arg="dir" op="equ" val="norm">
                      <dgm:shape xmlns:r="http://schemas.openxmlformats.org/officeDocument/2006/relationships" rot="45" type="teardrop" r:blip="">
                        <dgm:adjLst>
                          <dgm:adj idx="1" val="1"/>
                        </dgm:adjLst>
                      </dgm:shape>
                    </dgm:if>
                    <dgm:else name="Name36">
                      <dgm:shape xmlns:r="http://schemas.openxmlformats.org/officeDocument/2006/relationships" rot="225" type="teardrop" r:blip="">
                        <dgm:adjLst>
                          <dgm:adj idx="1" val="1"/>
                        </dgm:adjLst>
                      </dgm:shape>
                    </dgm:else>
                  </dgm:choose>
                </dgm:else>
              </dgm:choose>
            </dgm:else>
          </dgm:choose>
          <dgm:presOf/>
        </dgm:layoutNode>
      </dgm:forEach>
      <dgm:forEach name="parentBackgroundRepeat" axis="self">
        <dgm:layoutNode name="ParentBackground" styleLbl="node1">
          <dgm:alg type="sp"/>
          <dgm:shape xmlns:r="http://schemas.openxmlformats.org/officeDocument/2006/relationships" type="ellipse" r:blip="">
            <dgm:adjLst/>
          </dgm:shape>
          <dgm:presOf axis="self" ptType="node"/>
        </dgm:layoutNode>
      </dgm:forEach>
    </dgm:forEach>
    <dgm:forEach name="Name37" axis="ch" ptType="node" st="11" cnt="1"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38" ref="accentRepeat"/>
      </dgm:layoutNode>
      <dgm:layoutNode name="ParentBackground11">
        <dgm:alg type="sp"/>
        <dgm:shape xmlns:r="http://schemas.openxmlformats.org/officeDocument/2006/relationships" r:blip="">
          <dgm:adjLst/>
        </dgm:shape>
        <dgm:presOf/>
        <dgm:forEach name="Name39" ref="parentBackgroundRepeat"/>
      </dgm:layoutNode>
      <dgm:choose name="Name40">
        <dgm:if name="Name41" axis="ch" ptType="node" func="cnt" op="gte" val="1">
          <dgm:layoutNode name="Child1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2"/>
      </dgm:choose>
      <dgm:layoutNode name="Parent11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3" axis="ch" ptType="node" st="10" cnt="1"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44" ref="accentRepeat"/>
      </dgm:layoutNode>
      <dgm:layoutNode name="ParentBackground10">
        <dgm:alg type="sp"/>
        <dgm:shape xmlns:r="http://schemas.openxmlformats.org/officeDocument/2006/relationships" r:blip="">
          <dgm:adjLst/>
        </dgm:shape>
        <dgm:presOf/>
        <dgm:forEach name="Name45" ref="parentBackgroundRepeat"/>
      </dgm:layoutNode>
      <dgm:choose name="Name46">
        <dgm:if name="Name47" axis="ch" ptType="node" func="cnt" op="gte" val="1">
          <dgm:layoutNode name="Child10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8"/>
      </dgm:choose>
      <dgm:layoutNode name="Parent10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9" axis="ch" ptType="node" st="9" cnt="1"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ParentBackground9">
        <dgm:alg type="sp"/>
        <dgm:shape xmlns:r="http://schemas.openxmlformats.org/officeDocument/2006/relationships" r:blip="">
          <dgm:adjLst/>
        </dgm:shape>
        <dgm:presOf/>
        <dgm:forEach name="Name51" ref="parentBackgroundRepeat"/>
      </dgm:layoutNode>
      <dgm:choose name="Name52">
        <dgm:if name="Name53" axis="ch" ptType="node" func="cnt" op="gte" val="1">
          <dgm:layoutNode name="Child9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4"/>
      </dgm:choose>
      <dgm:layoutNode name="Parent9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55" axis="ch" ptType="node" st="8" cnt="1"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56" ref="accentRepeat"/>
      </dgm:layoutNode>
      <dgm:layoutNode name="ParentBackground8">
        <dgm:alg type="sp"/>
        <dgm:shape xmlns:r="http://schemas.openxmlformats.org/officeDocument/2006/relationships" r:blip="">
          <dgm:adjLst/>
        </dgm:shape>
        <dgm:presOf/>
        <dgm:forEach name="Name57" ref="parentBackgroundRepeat"/>
      </dgm:layoutNode>
      <dgm:choose name="Name58">
        <dgm:if name="Name59" axis="ch" ptType="node" func="cnt" op="gte" val="1">
          <dgm:layoutNode name="Child8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0"/>
      </dgm:choose>
      <dgm:layoutNode name="Parent8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1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62" ref="accentRepeat"/>
      </dgm:layoutNode>
      <dgm:layoutNode name="ParentBackground7">
        <dgm:alg type="sp"/>
        <dgm:shape xmlns:r="http://schemas.openxmlformats.org/officeDocument/2006/relationships" r:blip="">
          <dgm:adjLst/>
        </dgm:shape>
        <dgm:presOf/>
        <dgm:forEach name="Name63" ref="parentBackgroundRepeat"/>
      </dgm:layoutNode>
      <dgm:choose name="Name64">
        <dgm:if name="Name65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6"/>
      </dgm:choose>
      <dgm:layoutNode name="Parent7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68" ref="accentRepeat"/>
      </dgm:layoutNode>
      <dgm:layoutNode name="ParentBackground6">
        <dgm:alg type="sp"/>
        <dgm:shape xmlns:r="http://schemas.openxmlformats.org/officeDocument/2006/relationships" r:blip="">
          <dgm:adjLst/>
        </dgm:shape>
        <dgm:presOf/>
        <dgm:forEach name="Name69" ref="parentBackgroundRepeat"/>
      </dgm:layoutNode>
      <dgm:choose name="Name70">
        <dgm:if name="Name71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  <dgm:layoutNode name="Parent6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3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74" ref="accentRepeat"/>
      </dgm:layoutNode>
      <dgm:layoutNode name="ParentBackground5">
        <dgm:alg type="sp"/>
        <dgm:shape xmlns:r="http://schemas.openxmlformats.org/officeDocument/2006/relationships" r:blip="">
          <dgm:adjLst/>
        </dgm:shape>
        <dgm:presOf/>
        <dgm:forEach name="Name75" ref="parentBackgroundRepeat"/>
      </dgm:layoutNode>
      <dgm:choose name="Name76">
        <dgm:if name="Name77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8"/>
      </dgm:choose>
      <dgm:layoutNode name="Parent5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9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80" ref="accentRepeat"/>
      </dgm:layoutNode>
      <dgm:layoutNode name="ParentBackground4">
        <dgm:alg type="sp"/>
        <dgm:shape xmlns:r="http://schemas.openxmlformats.org/officeDocument/2006/relationships" r:blip="">
          <dgm:adjLst/>
        </dgm:shape>
        <dgm:presOf/>
        <dgm:forEach name="Name81" ref="parentBackgroundRepeat"/>
      </dgm:layoutNode>
      <dgm:choose name="Name82">
        <dgm:if name="Name8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4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layoutNode name="ParentBackground3">
        <dgm:alg type="sp"/>
        <dgm:shape xmlns:r="http://schemas.openxmlformats.org/officeDocument/2006/relationships" r:blip="">
          <dgm:adjLst/>
        </dgm:shape>
        <dgm:presOf/>
        <dgm:forEach name="Name87" ref="parentBackgroundRepeat"/>
      </dgm:layoutNode>
      <dgm:choose name="Name88">
        <dgm:if name="Name89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0"/>
      </dgm:choose>
      <dgm:layoutNode name="Parent3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1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92" ref="accentRepeat"/>
      </dgm:layoutNode>
      <dgm:layoutNode name="ParentBackground2" styleLbl="fgAcc1">
        <dgm:alg type="sp"/>
        <dgm:shape xmlns:r="http://schemas.openxmlformats.org/officeDocument/2006/relationships" r:blip="">
          <dgm:adjLst/>
        </dgm:shape>
        <dgm:presOf/>
        <dgm:forEach name="Name93" ref="parentBackgroundRepeat"/>
      </dgm:layoutNode>
      <dgm:choose name="Name94">
        <dgm:if name="Name95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6"/>
      </dgm:choose>
      <dgm:layoutNode name="Parent2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7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98" ref="accentRepeat"/>
      </dgm:layoutNode>
      <dgm:layoutNode name="ParentBackground1">
        <dgm:alg type="sp"/>
        <dgm:shape xmlns:r="http://schemas.openxmlformats.org/officeDocument/2006/relationships" r:blip="">
          <dgm:adjLst/>
        </dgm:shape>
        <dgm:presOf/>
        <dgm:forEach name="Name99" ref="parentBackgroundRepeat"/>
      </dgm:layoutNode>
      <dgm:choose name="Name100">
        <dgm:if name="Name101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102"/>
      </dgm:choose>
      <dgm:layoutNode name="Parent1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75155D-2FDC-49A0-A731-ED8369E2E64A}" type="datetimeFigureOut">
              <a:rPr lang="en-US" smtClean="0"/>
              <a:t>10/21/2020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A42282-17BF-442A-89B9-79D99E5BD9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9906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A42282-17BF-442A-89B9-79D99E5BD99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1588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A42282-17BF-442A-89B9-79D99E5BD99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0710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A42282-17BF-442A-89B9-79D99E5BD99F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18525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A42282-17BF-442A-89B9-79D99E5BD99F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3935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ED4A8F-00BB-494C-BAC2-CABF484008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206E1D-E184-46C0-85FC-EB9382582A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8B23BC-AF4B-4E93-AFF4-FB1E69250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CC67C-8D8B-46EA-8C50-487E7D2112E7}" type="datetimeFigureOut">
              <a:rPr lang="en-US" smtClean="0"/>
              <a:t>10/21/2020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1F7E43-C6EB-4D06-9D1D-07ADDCD0DE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0FCCCF-01FA-4BB3-8086-6B3027893D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3D9B3-0082-43E3-91D8-C5D87FCDAD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0204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BFE486-DF25-4108-A8B5-FFA7962659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AF14BB8-1B47-48ED-9DF9-FB571FB9BA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965E61-8A8E-43E6-AE2F-35301E93C1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CC67C-8D8B-46EA-8C50-487E7D2112E7}" type="datetimeFigureOut">
              <a:rPr lang="en-US" smtClean="0"/>
              <a:t>10/21/2020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D16E3D-78CD-4291-9422-C4211C6FD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37E950-BAD4-4916-98E5-D4458A47E2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3D9B3-0082-43E3-91D8-C5D87FCDAD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9450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DFB24FE-94A5-4E6D-8B9F-254D874D992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89C37D1-C1AF-45C5-811B-51E087B061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FAAB55-3D0D-4D8B-BD32-2DF7633AAC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CC67C-8D8B-46EA-8C50-487E7D2112E7}" type="datetimeFigureOut">
              <a:rPr lang="en-US" smtClean="0"/>
              <a:t>10/21/2020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9B9FF3-55C6-4D75-B234-81C44EF019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0D0842-0852-402C-95C6-AB70DE8A8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3D9B3-0082-43E3-91D8-C5D87FCDAD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09875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D96FA8-5344-4DC3-94EA-4BC01A6763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B8A9D9-7D02-4571-84EA-191C8C5D83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1DAD12-2E24-41B8-872F-F0744F9BC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CC67C-8D8B-46EA-8C50-487E7D2112E7}" type="datetimeFigureOut">
              <a:rPr lang="en-US" smtClean="0"/>
              <a:t>10/21/2020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85218C-5879-4D30-8F22-888614B948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830908-AFDB-44B3-B9D2-4FAE0A5E1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3D9B3-0082-43E3-91D8-C5D87FCDAD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69237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24EC4C-9784-4A5A-8F75-ADD9EEA251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A634C9-BB7F-4299-AF5F-CDB5AA67EE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C0C946-122A-478D-A2B4-98523CCA57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CC67C-8D8B-46EA-8C50-487E7D2112E7}" type="datetimeFigureOut">
              <a:rPr lang="en-US" smtClean="0"/>
              <a:t>10/21/2020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56E600-99D4-48E2-9555-FA806CBB66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90148C-EE85-4307-A76E-64916B8276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3D9B3-0082-43E3-91D8-C5D87FCDAD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3605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13DB8F-F3CE-4AB4-9E91-12F413735D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F0FD53-A31E-4EC1-B477-89D1D0D60C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961E32-2385-4129-A01A-3D7E90C9B3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A56234-42CB-4E31-BC2F-8F1CA7B979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CC67C-8D8B-46EA-8C50-487E7D2112E7}" type="datetimeFigureOut">
              <a:rPr lang="en-US" smtClean="0"/>
              <a:t>10/21/2020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375649-5B6A-47A6-A9B5-7217261F0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731990-A781-4076-88BE-1D6D66B3E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3D9B3-0082-43E3-91D8-C5D87FCDAD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5693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B3148E-0F3D-4D14-8198-180B0F97F6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5FEE74-752F-461B-95EA-18BD4CE836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0E8B0E-E1D7-4899-ACC9-A09331AFEB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0AC5AA-93BB-4D45-B429-8A3EE8E43D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4A89F9B-AB19-44AE-B243-15ECB634F4D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792343-6441-4A5B-A8A3-827089EFB3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CC67C-8D8B-46EA-8C50-487E7D2112E7}" type="datetimeFigureOut">
              <a:rPr lang="en-US" smtClean="0"/>
              <a:t>10/21/2020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29221A8-841C-4963-B1EC-057B55E02F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CF1EFB6-5F33-4FFC-BECB-D863B3D7A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3D9B3-0082-43E3-91D8-C5D87FCDAD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7292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5820F1-7CBE-4EE9-8EDA-3EE2BBBCAA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4E62C5-C83D-4294-A24C-286AB5D63F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CC67C-8D8B-46EA-8C50-487E7D2112E7}" type="datetimeFigureOut">
              <a:rPr lang="en-US" smtClean="0"/>
              <a:t>10/21/2020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6F720AB-01EA-4EBA-8165-D44F53B414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232B894-EC73-41BA-8DCB-71F3A90DC2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3D9B3-0082-43E3-91D8-C5D87FCDAD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0321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84F6856-CED0-492C-9C56-0EB688B1A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CC67C-8D8B-46EA-8C50-487E7D2112E7}" type="datetimeFigureOut">
              <a:rPr lang="en-US" smtClean="0"/>
              <a:t>10/21/2020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2043A09-7FBA-4A52-9996-D3EC6DF07C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5A3921-3509-4B8B-B779-65CA561085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3D9B3-0082-43E3-91D8-C5D87FCDAD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9670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6A2425-0BE6-463C-8EFF-2B9DFD4976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8C3640-DFB7-467E-9BBE-05551650EE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ACC8F8-901D-4018-ADD9-CAB9FE995C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700D9C-B967-47AC-8F55-B4AB07A040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CC67C-8D8B-46EA-8C50-487E7D2112E7}" type="datetimeFigureOut">
              <a:rPr lang="en-US" smtClean="0"/>
              <a:t>10/21/2020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D8BBED-4B3D-4845-B4A9-51395B450A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E4576C-7D21-4C53-862C-5A94F9A7CB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3D9B3-0082-43E3-91D8-C5D87FCDAD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64615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D01136-BC2A-4446-972E-CE145D3EB7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26AEBD7-ACE6-4F6F-A551-3F1C83E3AC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68ADD41-C038-423F-ACC2-CBCABAC182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42B314-48B7-4516-88D7-598F63C1D1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CC67C-8D8B-46EA-8C50-487E7D2112E7}" type="datetimeFigureOut">
              <a:rPr lang="en-US" smtClean="0"/>
              <a:t>10/21/2020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C0ECF1-1561-48FF-80BA-8EC16398E2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6833CB-09F1-4124-AB9D-F13C50F32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3D9B3-0082-43E3-91D8-C5D87FCDAD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0255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2A924A9-1D05-4811-A347-0A7B6B074F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the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C574CB-C397-4DEA-BF9E-33FA358D09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3805E8-D544-429C-B91A-5A75ED7BA7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3CC67C-8D8B-46EA-8C50-487E7D2112E7}" type="datetimeFigureOut">
              <a:rPr lang="en-US" smtClean="0"/>
              <a:t>10/21/2020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9A6059-3276-4E56-A181-94B7258DE3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709872-FFF9-437D-9941-A34450B282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B3D9B3-0082-43E3-91D8-C5D87FCDAD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605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catholicdialogue.com/category/religious-sisters/" TargetMode="Externa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creativecommons.org/licenses/by-nc-nd/3.0/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://www.cssr.news/formation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pixabay.com/en/attachment-mail-attachment-card-148849/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14.jp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St._Peter%27s_Square" TargetMode="Externa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creativecommons.org/licenses/by-sa/3.0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65083CD-3184-4327-AE08-C18C84B3DE17}"/>
              </a:ext>
            </a:extLst>
          </p:cNvPr>
          <p:cNvSpPr txBox="1"/>
          <p:nvPr/>
        </p:nvSpPr>
        <p:spPr>
          <a:xfrm>
            <a:off x="7665336" y="2832174"/>
            <a:ext cx="4087306" cy="288911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5400" b="1" dirty="0" err="1">
                <a:effectLst/>
                <a:latin typeface="+mj-lt"/>
                <a:ea typeface="+mj-ea"/>
                <a:cs typeface="+mj-cs"/>
              </a:rPr>
              <a:t>Presentation </a:t>
            </a:r>
          </a:p>
          <a:p>
            <a:pPr marL="0" marR="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5400" b="1" i="1" dirty="0">
                <a:effectLst/>
                <a:latin typeface="+mj-lt"/>
                <a:ea typeface="+mj-ea"/>
                <a:cs typeface="+mj-cs"/>
              </a:rPr>
              <a:t>RATIO FORMATIONIS GENERALIS </a:t>
            </a:r>
          </a:p>
          <a:p>
            <a:pPr marL="0" marR="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5400" b="1" dirty="0" err="1">
                <a:effectLst/>
                <a:latin typeface="+mj-lt"/>
                <a:ea typeface="+mj-ea"/>
                <a:cs typeface="+mj-cs"/>
              </a:rPr>
              <a:t>updated in </a:t>
            </a:r>
            <a:r>
              <a:rPr lang="en-US" sz="5400" b="1" dirty="0">
                <a:effectLst/>
                <a:latin typeface="+mj-lt"/>
                <a:ea typeface="+mj-ea"/>
                <a:cs typeface="+mj-cs"/>
              </a:rPr>
              <a:t>2020</a:t>
            </a:r>
            <a:endParaRPr lang="en-US" sz="5400" dirty="0">
              <a:effectLst/>
              <a:latin typeface="+mj-lt"/>
              <a:ea typeface="+mj-ea"/>
              <a:cs typeface="+mj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E49CC64F-7275-4E33-961B-0C5CDC439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" y="0"/>
            <a:ext cx="7188051" cy="6858000"/>
          </a:xfrm>
          <a:custGeom>
            <a:avLst/>
            <a:gdLst>
              <a:gd name="connsiteX0" fmla="*/ 7188051 w 7188051"/>
              <a:gd name="connsiteY0" fmla="*/ 6858000 h 6858000"/>
              <a:gd name="connsiteX1" fmla="*/ 108694 w 7188051"/>
              <a:gd name="connsiteY1" fmla="*/ 6858000 h 6858000"/>
              <a:gd name="connsiteX2" fmla="*/ 79127 w 7188051"/>
              <a:gd name="connsiteY2" fmla="*/ 6681235 h 6858000"/>
              <a:gd name="connsiteX3" fmla="*/ 0 w 7188051"/>
              <a:gd name="connsiteY3" fmla="*/ 5565888 h 6858000"/>
              <a:gd name="connsiteX4" fmla="*/ 2190696 w 7188051"/>
              <a:gd name="connsiteY4" fmla="*/ 145339 h 6858000"/>
              <a:gd name="connsiteX5" fmla="*/ 2339431 w 7188051"/>
              <a:gd name="connsiteY5" fmla="*/ 0 h 6858000"/>
              <a:gd name="connsiteX6" fmla="*/ 7188051 w 718805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8051" h="6858000">
                <a:moveTo>
                  <a:pt x="7188051" y="6858000"/>
                </a:moveTo>
                <a:lnTo>
                  <a:pt x="108694" y="6858000"/>
                </a:lnTo>
                <a:lnTo>
                  <a:pt x="79127" y="6681235"/>
                </a:lnTo>
                <a:cubicBezTo>
                  <a:pt x="26981" y="6316967"/>
                  <a:pt x="0" y="5944579"/>
                  <a:pt x="0" y="5565888"/>
                </a:cubicBezTo>
                <a:cubicBezTo>
                  <a:pt x="0" y="3459953"/>
                  <a:pt x="834428" y="1548908"/>
                  <a:pt x="2190696" y="145339"/>
                </a:cubicBezTo>
                <a:lnTo>
                  <a:pt x="2339431" y="0"/>
                </a:lnTo>
                <a:lnTo>
                  <a:pt x="7188051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6" name="Picture 5" descr="A piece of wood&#10;&#10;Description automatically generated">
            <a:extLst>
              <a:ext uri="{FF2B5EF4-FFF2-40B4-BE49-F238E27FC236}">
                <a16:creationId xmlns:a16="http://schemas.microsoft.com/office/drawing/2014/main" id="{1FD6020E-280C-43D1-8294-0A724460D41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5" r="10163" b="1"/>
          <a:stretch/>
        </p:blipFill>
        <p:spPr>
          <a:xfrm>
            <a:off x="1" y="10"/>
            <a:ext cx="7028495" cy="6857990"/>
          </a:xfrm>
          <a:custGeom>
            <a:avLst/>
            <a:gdLst/>
            <a:ahLst/>
            <a:cxnLst/>
            <a:rect l="l" t="t" r="r" b="b"/>
            <a:pathLst>
              <a:path w="7028495" h="6858000">
                <a:moveTo>
                  <a:pt x="0" y="0"/>
                </a:moveTo>
                <a:lnTo>
                  <a:pt x="6915668" y="0"/>
                </a:lnTo>
                <a:lnTo>
                  <a:pt x="6952411" y="219663"/>
                </a:lnTo>
                <a:cubicBezTo>
                  <a:pt x="7002551" y="569921"/>
                  <a:pt x="7028495" y="927986"/>
                  <a:pt x="7028495" y="1292112"/>
                </a:cubicBezTo>
                <a:cubicBezTo>
                  <a:pt x="7028495" y="3343346"/>
                  <a:pt x="6205186" y="5202289"/>
                  <a:pt x="4870994" y="6556512"/>
                </a:cubicBezTo>
                <a:lnTo>
                  <a:pt x="4556185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8934850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90678B8-46AB-48A1-AB50-717F0303D6B3}"/>
              </a:ext>
            </a:extLst>
          </p:cNvPr>
          <p:cNvSpPr txBox="1"/>
          <p:nvPr/>
        </p:nvSpPr>
        <p:spPr>
          <a:xfrm>
            <a:off x="707923" y="671566"/>
            <a:ext cx="10699097" cy="24195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3600" b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Congregation for Consecrated Life: </a:t>
            </a:r>
            <a:endParaRPr lang="en-US" sz="3600" b="1" dirty="0"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marR="0" lvl="0" indent="-5715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s-ES" sz="3600" i="1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Starting</a:t>
            </a:r>
            <a:r>
              <a:rPr lang="es-ES" sz="3600" i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3600" i="1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afresh</a:t>
            </a:r>
            <a:r>
              <a:rPr lang="es-ES" sz="3600" i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from Christ </a:t>
            </a:r>
            <a:r>
              <a:rPr lang="es-ES" sz="36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(2002), </a:t>
            </a:r>
            <a:endParaRPr lang="en-US" sz="3600" dirty="0"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marR="0" lvl="0" indent="-5715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s-ES" sz="3600" i="1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Year of Consecrated </a:t>
            </a:r>
            <a:r>
              <a:rPr lang="es-ES" sz="3600" i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Life </a:t>
            </a:r>
            <a:r>
              <a:rPr lang="es-ES" sz="36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(2014-15)</a:t>
            </a:r>
          </a:p>
          <a:p>
            <a:pPr marL="571500" marR="0" lvl="0" indent="-5715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it-IT" sz="3600" i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New Wine in </a:t>
            </a:r>
            <a:r>
              <a:rPr lang="it-IT" sz="3600" i="1" dirty="0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New </a:t>
            </a:r>
            <a:r>
              <a:rPr lang="it-IT" sz="3600" i="1" dirty="0" err="1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Wineskins</a:t>
            </a:r>
            <a:r>
              <a:rPr lang="it-IT" sz="3600" i="1" dirty="0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36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(2018) </a:t>
            </a:r>
            <a:endParaRPr lang="en-US" sz="3600" dirty="0">
              <a:effectLst/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6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C804C01C-B756-4C62-86E4-F9D35EC23F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661652" y="3599777"/>
            <a:ext cx="8868696" cy="290543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161FDAA-3196-4E01-8C1C-92505E248CA6}"/>
              </a:ext>
            </a:extLst>
          </p:cNvPr>
          <p:cNvSpPr txBox="1"/>
          <p:nvPr/>
        </p:nvSpPr>
        <p:spPr>
          <a:xfrm>
            <a:off x="5311878" y="6858000"/>
            <a:ext cx="198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>
                <a:hlinkClick r:id="rId3" tooltip="https://catholicdialogue.com/category/religious-sisters/"/>
              </a:rPr>
              <a:t>This photo of unknown author </a:t>
            </a:r>
            <a:r>
              <a:rPr lang="en-US" sz="900"/>
              <a:t>is licensed under </a:t>
            </a:r>
            <a:r>
              <a:rPr lang="en-US" sz="900">
                <a:hlinkClick r:id="rId4" tooltip="https://creativecommons.org/licenses/by-nc-nd/3.0/"/>
              </a:rPr>
              <a:t>CC BY-NC-ND </a:t>
            </a:r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21380288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46F1F2C8-798B-4CCE-A851-94AFAF350B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9376255-3D1C-4485-A21D-5EFD97003AA5}"/>
              </a:ext>
            </a:extLst>
          </p:cNvPr>
          <p:cNvSpPr txBox="1"/>
          <p:nvPr/>
        </p:nvSpPr>
        <p:spPr>
          <a:xfrm>
            <a:off x="970908" y="1220919"/>
            <a:ext cx="5425781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8000" b="1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4. </a:t>
            </a:r>
            <a:r>
              <a:rPr lang="en-US" sz="8000" b="1" kern="1200" dirty="0" err="1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Structure </a:t>
            </a:r>
            <a:endParaRPr lang="en-US" sz="8000" kern="1200" dirty="0">
              <a:solidFill>
                <a:schemeClr val="tx1"/>
              </a:solidFill>
              <a:effectLst/>
              <a:latin typeface="+mj-lt"/>
              <a:ea typeface="+mj-ea"/>
              <a:cs typeface="+mj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755E9CD0-04B0-4A3C-B291-AD913379C7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1DD8BF3B-6066-418C-8D1A-75C5E396FC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2624479"/>
            <a:ext cx="812427" cy="812427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Block Arc 12">
            <a:extLst>
              <a:ext uri="{FF2B5EF4-FFF2-40B4-BE49-F238E27FC236}">
                <a16:creationId xmlns:a16="http://schemas.microsoft.com/office/drawing/2014/main" id="{80BC66F9-7A74-4286-AD22-1174052CC2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912417" y="1202394"/>
            <a:ext cx="2387600" cy="2387600"/>
          </a:xfrm>
          <a:prstGeom prst="blockArc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D8142CC3-2B5C-48E6-9DF0-6C8ACBAF23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0"/>
            <a:ext cx="2315251" cy="1550992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B2D303B-3DD0-4319-9EAD-361847FEC7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724638" y="1331572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46A89C79-8EF3-4AF9-B3D9-59A883F41C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05550" y="4112081"/>
            <a:ext cx="1186451" cy="1771650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" name="Arc 20">
            <a:extLst>
              <a:ext uri="{FF2B5EF4-FFF2-40B4-BE49-F238E27FC236}">
                <a16:creationId xmlns:a16="http://schemas.microsoft.com/office/drawing/2014/main" id="{EFE5CE34-4543-42E5-B82C-1F3D12422C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992895">
            <a:off x="6086940" y="4145122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2AF41FE-63D7-4695-81D2-66D2510E4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4962670"/>
            <a:ext cx="2643352" cy="1895331"/>
          </a:xfrm>
          <a:custGeom>
            <a:avLst/>
            <a:gdLst>
              <a:gd name="connsiteX0" fmla="*/ 1321676 w 2643352"/>
              <a:gd name="connsiteY0" fmla="*/ 0 h 1895331"/>
              <a:gd name="connsiteX1" fmla="*/ 2643352 w 2643352"/>
              <a:gd name="connsiteY1" fmla="*/ 1321676 h 1895331"/>
              <a:gd name="connsiteX2" fmla="*/ 2539488 w 2643352"/>
              <a:gd name="connsiteY2" fmla="*/ 1836132 h 1895331"/>
              <a:gd name="connsiteX3" fmla="*/ 2510970 w 2643352"/>
              <a:gd name="connsiteY3" fmla="*/ 1895331 h 1895331"/>
              <a:gd name="connsiteX4" fmla="*/ 132382 w 2643352"/>
              <a:gd name="connsiteY4" fmla="*/ 1895331 h 1895331"/>
              <a:gd name="connsiteX5" fmla="*/ 103864 w 2643352"/>
              <a:gd name="connsiteY5" fmla="*/ 1836132 h 1895331"/>
              <a:gd name="connsiteX6" fmla="*/ 0 w 2643352"/>
              <a:gd name="connsiteY6" fmla="*/ 1321676 h 1895331"/>
              <a:gd name="connsiteX7" fmla="*/ 1321676 w 2643352"/>
              <a:gd name="connsiteY7" fmla="*/ 0 h 1895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43352" h="1895331">
                <a:moveTo>
                  <a:pt x="1321676" y="0"/>
                </a:moveTo>
                <a:cubicBezTo>
                  <a:pt x="2051617" y="0"/>
                  <a:pt x="2643352" y="591735"/>
                  <a:pt x="2643352" y="1321676"/>
                </a:cubicBezTo>
                <a:cubicBezTo>
                  <a:pt x="2643352" y="1504161"/>
                  <a:pt x="2606369" y="1678009"/>
                  <a:pt x="2539488" y="1836132"/>
                </a:cubicBezTo>
                <a:lnTo>
                  <a:pt x="2510970" y="1895331"/>
                </a:lnTo>
                <a:lnTo>
                  <a:pt x="132382" y="1895331"/>
                </a:lnTo>
                <a:lnTo>
                  <a:pt x="103864" y="1836132"/>
                </a:lnTo>
                <a:cubicBezTo>
                  <a:pt x="36984" y="1678009"/>
                  <a:pt x="0" y="1504161"/>
                  <a:pt x="0" y="1321676"/>
                </a:cubicBezTo>
                <a:cubicBezTo>
                  <a:pt x="0" y="591735"/>
                  <a:pt x="591735" y="0"/>
                  <a:pt x="13216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32437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6C4028FD-8BAA-4A19-BFDE-594D991B7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extBox 1">
            <a:extLst>
              <a:ext uri="{FF2B5EF4-FFF2-40B4-BE49-F238E27FC236}">
                <a16:creationId xmlns:a16="http://schemas.microsoft.com/office/drawing/2014/main" id="{C22F9B64-A4E8-415F-B7D8-3913DC39FDD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98039958"/>
              </p:ext>
            </p:extLst>
          </p:nvPr>
        </p:nvGraphicFramePr>
        <p:xfrm>
          <a:off x="855406" y="501445"/>
          <a:ext cx="10498394" cy="56755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813689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A34F251-ED05-4C2D-9AFF-B6782915872A}"/>
              </a:ext>
            </a:extLst>
          </p:cNvPr>
          <p:cNvSpPr txBox="1"/>
          <p:nvPr/>
        </p:nvSpPr>
        <p:spPr>
          <a:xfrm>
            <a:off x="5397189" y="690930"/>
            <a:ext cx="6575070" cy="4986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4958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Chapter 1: </a:t>
            </a:r>
            <a:r>
              <a:rPr lang="it-IT" sz="3200" dirty="0" err="1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Formation</a:t>
            </a: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 the</a:t>
            </a:r>
          </a:p>
          <a:p>
            <a:pPr marL="44958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Congregation</a:t>
            </a:r>
            <a:endParaRPr lang="en-US" sz="3200" dirty="0">
              <a:effectLst/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4958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Chapter 2: Basic Principles</a:t>
            </a:r>
          </a:p>
          <a:p>
            <a:pPr marL="44958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it-IT" sz="3200" i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</a:t>
            </a: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 </a:t>
            </a:r>
            <a:r>
              <a:rPr lang="it-IT" sz="32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our</a:t>
            </a: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3200" i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Vita Apostolica</a:t>
            </a:r>
            <a:endParaRPr lang="en-US" sz="3200" dirty="0">
              <a:effectLst/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4958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Chapter 3: Agents and Others</a:t>
            </a:r>
          </a:p>
          <a:p>
            <a:pPr marL="44958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3200" dirty="0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it-IT" sz="3200" dirty="0" err="1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formation</a:t>
            </a: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elements</a:t>
            </a:r>
            <a:endParaRPr lang="en-US" sz="3200" dirty="0">
              <a:effectLst/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4958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Chapter 4: </a:t>
            </a:r>
            <a:r>
              <a:rPr lang="it-IT" sz="32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Practical</a:t>
            </a: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3200" dirty="0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design</a:t>
            </a: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for</a:t>
            </a:r>
          </a:p>
          <a:p>
            <a:pPr marL="44958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the 8 </a:t>
            </a:r>
            <a:r>
              <a:rPr lang="it-IT" sz="3200" dirty="0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stages</a:t>
            </a:r>
            <a:endParaRPr lang="en-US" sz="3200" dirty="0">
              <a:effectLst/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6" descr="Text&#10;&#10;Description automatically generated">
            <a:extLst>
              <a:ext uri="{FF2B5EF4-FFF2-40B4-BE49-F238E27FC236}">
                <a16:creationId xmlns:a16="http://schemas.microsoft.com/office/drawing/2014/main" id="{6C74BFD1-7728-4320-9F5A-FD39F5DC2F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96" y="553156"/>
            <a:ext cx="5261993" cy="564659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1074482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98B3CAF-BDD4-4B04-B8C7-EA4C73247DB6}"/>
              </a:ext>
            </a:extLst>
          </p:cNvPr>
          <p:cNvSpPr txBox="1"/>
          <p:nvPr/>
        </p:nvSpPr>
        <p:spPr>
          <a:xfrm>
            <a:off x="282484" y="396686"/>
            <a:ext cx="7111737" cy="5728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4958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it-IT" sz="2400" b="1" u="sng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Appendices: </a:t>
            </a:r>
          </a:p>
          <a:p>
            <a:pPr marL="963930" marR="0" indent="-5143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AutoNum type="arabicParenR"/>
            </a:pPr>
            <a:r>
              <a:rPr lang="it-IT" sz="2400" b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Decree G.G. 2015 </a:t>
            </a:r>
          </a:p>
          <a:p>
            <a:pPr marL="963930" marR="0" indent="-5143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AutoNum type="arabicParenR"/>
            </a:pPr>
            <a:r>
              <a:rPr lang="it-IT" sz="2400" b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Letter from Fr. Juan Manuel Lasso de la Vega, </a:t>
            </a:r>
            <a:r>
              <a:rPr lang="it-IT" sz="2400" b="1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Superior</a:t>
            </a:r>
            <a:r>
              <a:rPr lang="it-IT" sz="2400" b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General </a:t>
            </a:r>
            <a:r>
              <a:rPr lang="it-IT" sz="2400" b="1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emeritus</a:t>
            </a:r>
            <a:endParaRPr lang="en-US" sz="2400" b="1" dirty="0">
              <a:effectLst/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4958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it-IT" sz="2400" b="1" u="sng" dirty="0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it-IT" sz="2400" b="1" u="sng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ttachments: </a:t>
            </a:r>
          </a:p>
          <a:p>
            <a:pPr marL="963930" marR="0" indent="-5143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AutoNum type="arabicPeriod"/>
            </a:pPr>
            <a:r>
              <a:rPr lang="it-IT" sz="2400" b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Personal </a:t>
            </a:r>
            <a:r>
              <a:rPr lang="it-IT" sz="2400" b="1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accompaniment</a:t>
            </a:r>
            <a:r>
              <a:rPr lang="it-IT" sz="2400" b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</a:p>
          <a:p>
            <a:pPr marL="963930" marR="0" indent="-5143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AutoNum type="arabicPeriod"/>
            </a:pPr>
            <a:r>
              <a:rPr lang="it-IT" sz="2400" b="1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Persons</a:t>
            </a:r>
            <a:r>
              <a:rPr lang="it-IT" sz="2400" b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with homosexual tendencies, </a:t>
            </a:r>
          </a:p>
          <a:p>
            <a:pPr marL="963930" marR="0" indent="-5143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AutoNum type="arabicPeriod"/>
            </a:pPr>
            <a:r>
              <a:rPr lang="it-IT" sz="2400" b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Admission, </a:t>
            </a:r>
            <a:r>
              <a:rPr lang="it-IT" sz="2400" b="1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dismissal</a:t>
            </a:r>
            <a:r>
              <a:rPr lang="it-IT" sz="2400" b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and abandonment, </a:t>
            </a:r>
          </a:p>
          <a:p>
            <a:pPr marL="963930" marR="0" indent="-5143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AutoNum type="arabicPeriod"/>
            </a:pPr>
            <a:r>
              <a:rPr lang="it-IT" sz="2400" b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Protection of minors</a:t>
            </a:r>
            <a:endParaRPr lang="en-US" sz="2400" b="1" dirty="0">
              <a:effectLst/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4958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it-IT" sz="2400" b="1" u="sng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Online </a:t>
            </a:r>
            <a:r>
              <a:rPr lang="it-IT" sz="2400" b="1" u="sng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bibliographic</a:t>
            </a:r>
            <a:r>
              <a:rPr lang="it-IT" sz="2400" b="1" u="sng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400" b="1" u="sng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references</a:t>
            </a:r>
            <a:endParaRPr lang="it-IT" sz="2400" b="1" u="sng" dirty="0"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4958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it-IT" sz="2400" b="1" u="sng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C.Ss.R. </a:t>
            </a:r>
            <a:r>
              <a:rPr lang="it-IT" sz="2400" b="1" u="sng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formation</a:t>
            </a:r>
            <a:r>
              <a:rPr lang="it-IT" sz="2400" b="1" u="sng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website : </a:t>
            </a:r>
            <a:r>
              <a:rPr lang="it-IT" sz="2400" b="1" u="sng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www.cssr.news/formation</a:t>
            </a:r>
            <a:r>
              <a:rPr lang="it-IT" sz="2400" b="1" u="sng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endParaRPr lang="en-US" sz="2400" b="1" u="sng" dirty="0">
              <a:effectLst/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49E5B2A8-94AA-4444-911F-25A758A738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7552475" y="1377245"/>
            <a:ext cx="4357040" cy="3330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9246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16F9E488-0718-4E1E-9D12-26779F6062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D20AEB5B-DFC7-42B4-9FAA-6B95E01D0F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15124" y="0"/>
            <a:ext cx="7476877" cy="6858000"/>
          </a:xfrm>
          <a:custGeom>
            <a:avLst/>
            <a:gdLst>
              <a:gd name="connsiteX0" fmla="*/ 637332 w 7476877"/>
              <a:gd name="connsiteY0" fmla="*/ 4332728 h 6858000"/>
              <a:gd name="connsiteX1" fmla="*/ 1576347 w 7476877"/>
              <a:gd name="connsiteY1" fmla="*/ 4332728 h 6858000"/>
              <a:gd name="connsiteX2" fmla="*/ 1720345 w 7476877"/>
              <a:gd name="connsiteY2" fmla="*/ 4419228 h 6858000"/>
              <a:gd name="connsiteX3" fmla="*/ 2190864 w 7476877"/>
              <a:gd name="connsiteY3" fmla="*/ 5245095 h 6858000"/>
              <a:gd name="connsiteX4" fmla="*/ 2190864 w 7476877"/>
              <a:gd name="connsiteY4" fmla="*/ 5413976 h 6858000"/>
              <a:gd name="connsiteX5" fmla="*/ 1720345 w 7476877"/>
              <a:gd name="connsiteY5" fmla="*/ 6239844 h 6858000"/>
              <a:gd name="connsiteX6" fmla="*/ 1576347 w 7476877"/>
              <a:gd name="connsiteY6" fmla="*/ 6326343 h 6858000"/>
              <a:gd name="connsiteX7" fmla="*/ 637332 w 7476877"/>
              <a:gd name="connsiteY7" fmla="*/ 6326343 h 6858000"/>
              <a:gd name="connsiteX8" fmla="*/ 491309 w 7476877"/>
              <a:gd name="connsiteY8" fmla="*/ 6239844 h 6858000"/>
              <a:gd name="connsiteX9" fmla="*/ 22817 w 7476877"/>
              <a:gd name="connsiteY9" fmla="*/ 5413976 h 6858000"/>
              <a:gd name="connsiteX10" fmla="*/ 22817 w 7476877"/>
              <a:gd name="connsiteY10" fmla="*/ 5245095 h 6858000"/>
              <a:gd name="connsiteX11" fmla="*/ 491309 w 7476877"/>
              <a:gd name="connsiteY11" fmla="*/ 4419228 h 6858000"/>
              <a:gd name="connsiteX12" fmla="*/ 637332 w 7476877"/>
              <a:gd name="connsiteY12" fmla="*/ 4332728 h 6858000"/>
              <a:gd name="connsiteX13" fmla="*/ 3853980 w 7476877"/>
              <a:gd name="connsiteY13" fmla="*/ 0 h 6858000"/>
              <a:gd name="connsiteX14" fmla="*/ 5043644 w 7476877"/>
              <a:gd name="connsiteY14" fmla="*/ 0 h 6858000"/>
              <a:gd name="connsiteX15" fmla="*/ 5083740 w 7476877"/>
              <a:gd name="connsiteY15" fmla="*/ 70378 h 6858000"/>
              <a:gd name="connsiteX16" fmla="*/ 5225307 w 7476877"/>
              <a:gd name="connsiteY16" fmla="*/ 318859 h 6858000"/>
              <a:gd name="connsiteX17" fmla="*/ 5225307 w 7476877"/>
              <a:gd name="connsiteY17" fmla="*/ 577503 h 6858000"/>
              <a:gd name="connsiteX18" fmla="*/ 4504695 w 7476877"/>
              <a:gd name="connsiteY18" fmla="*/ 1842337 h 6858000"/>
              <a:gd name="connsiteX19" fmla="*/ 4284162 w 7476877"/>
              <a:gd name="connsiteY19" fmla="*/ 1974811 h 6858000"/>
              <a:gd name="connsiteX20" fmla="*/ 2846045 w 7476877"/>
              <a:gd name="connsiteY20" fmla="*/ 1974811 h 6858000"/>
              <a:gd name="connsiteX21" fmla="*/ 2778342 w 7476877"/>
              <a:gd name="connsiteY21" fmla="*/ 1965645 h 6858000"/>
              <a:gd name="connsiteX22" fmla="*/ 2731777 w 7476877"/>
              <a:gd name="connsiteY22" fmla="*/ 1945746 h 6858000"/>
              <a:gd name="connsiteX23" fmla="*/ 2760233 w 7476877"/>
              <a:gd name="connsiteY23" fmla="*/ 1895581 h 6858000"/>
              <a:gd name="connsiteX24" fmla="*/ 3768459 w 7476877"/>
              <a:gd name="connsiteY24" fmla="*/ 118263 h 6858000"/>
              <a:gd name="connsiteX25" fmla="*/ 3819932 w 7476877"/>
              <a:gd name="connsiteY25" fmla="*/ 39732 h 6858000"/>
              <a:gd name="connsiteX26" fmla="*/ 1880237 w 7476877"/>
              <a:gd name="connsiteY26" fmla="*/ 0 h 6858000"/>
              <a:gd name="connsiteX27" fmla="*/ 2102124 w 7476877"/>
              <a:gd name="connsiteY27" fmla="*/ 0 h 6858000"/>
              <a:gd name="connsiteX28" fmla="*/ 2086946 w 7476877"/>
              <a:gd name="connsiteY28" fmla="*/ 26756 h 6858000"/>
              <a:gd name="connsiteX29" fmla="*/ 1911773 w 7476877"/>
              <a:gd name="connsiteY29" fmla="*/ 335552 h 6858000"/>
              <a:gd name="connsiteX30" fmla="*/ 1911773 w 7476877"/>
              <a:gd name="connsiteY30" fmla="*/ 594199 h 6858000"/>
              <a:gd name="connsiteX31" fmla="*/ 2629280 w 7476877"/>
              <a:gd name="connsiteY31" fmla="*/ 1859030 h 6858000"/>
              <a:gd name="connsiteX32" fmla="*/ 2723627 w 7476877"/>
              <a:gd name="connsiteY32" fmla="*/ 1956020 h 6858000"/>
              <a:gd name="connsiteX33" fmla="*/ 2734544 w 7476877"/>
              <a:gd name="connsiteY33" fmla="*/ 1960685 h 6858000"/>
              <a:gd name="connsiteX34" fmla="*/ 2676021 w 7476877"/>
              <a:gd name="connsiteY34" fmla="*/ 2063851 h 6858000"/>
              <a:gd name="connsiteX35" fmla="*/ 2632495 w 7476877"/>
              <a:gd name="connsiteY35" fmla="*/ 2140578 h 6858000"/>
              <a:gd name="connsiteX36" fmla="*/ 2677641 w 7476877"/>
              <a:gd name="connsiteY36" fmla="*/ 2159871 h 6858000"/>
              <a:gd name="connsiteX37" fmla="*/ 2754009 w 7476877"/>
              <a:gd name="connsiteY37" fmla="*/ 2170210 h 6858000"/>
              <a:gd name="connsiteX38" fmla="*/ 4376198 w 7476877"/>
              <a:gd name="connsiteY38" fmla="*/ 2170210 h 6858000"/>
              <a:gd name="connsiteX39" fmla="*/ 4624956 w 7476877"/>
              <a:gd name="connsiteY39" fmla="*/ 2020780 h 6858000"/>
              <a:gd name="connsiteX40" fmla="*/ 5437803 w 7476877"/>
              <a:gd name="connsiteY40" fmla="*/ 594055 h 6858000"/>
              <a:gd name="connsiteX41" fmla="*/ 5437803 w 7476877"/>
              <a:gd name="connsiteY41" fmla="*/ 302307 h 6858000"/>
              <a:gd name="connsiteX42" fmla="*/ 5294722 w 7476877"/>
              <a:gd name="connsiteY42" fmla="*/ 51168 h 6858000"/>
              <a:gd name="connsiteX43" fmla="*/ 5265570 w 7476877"/>
              <a:gd name="connsiteY43" fmla="*/ 0 h 6858000"/>
              <a:gd name="connsiteX44" fmla="*/ 7476877 w 7476877"/>
              <a:gd name="connsiteY44" fmla="*/ 0 h 6858000"/>
              <a:gd name="connsiteX45" fmla="*/ 7476877 w 7476877"/>
              <a:gd name="connsiteY45" fmla="*/ 6858000 h 6858000"/>
              <a:gd name="connsiteX46" fmla="*/ 3343303 w 7476877"/>
              <a:gd name="connsiteY46" fmla="*/ 6858000 h 6858000"/>
              <a:gd name="connsiteX47" fmla="*/ 3297958 w 7476877"/>
              <a:gd name="connsiteY47" fmla="*/ 6778065 h 6858000"/>
              <a:gd name="connsiteX48" fmla="*/ 1841286 w 7476877"/>
              <a:gd name="connsiteY48" fmla="*/ 4210218 h 6858000"/>
              <a:gd name="connsiteX49" fmla="*/ 1841286 w 7476877"/>
              <a:gd name="connsiteY49" fmla="*/ 3515516 h 6858000"/>
              <a:gd name="connsiteX50" fmla="*/ 2556859 w 7476877"/>
              <a:gd name="connsiteY50" fmla="*/ 2254092 h 6858000"/>
              <a:gd name="connsiteX51" fmla="*/ 2617166 w 7476877"/>
              <a:gd name="connsiteY51" fmla="*/ 2147787 h 6858000"/>
              <a:gd name="connsiteX52" fmla="*/ 2615044 w 7476877"/>
              <a:gd name="connsiteY52" fmla="*/ 2146880 h 6858000"/>
              <a:gd name="connsiteX53" fmla="*/ 2508620 w 7476877"/>
              <a:gd name="connsiteY53" fmla="*/ 2037473 h 6858000"/>
              <a:gd name="connsiteX54" fmla="*/ 1699276 w 7476877"/>
              <a:gd name="connsiteY54" fmla="*/ 610749 h 6858000"/>
              <a:gd name="connsiteX55" fmla="*/ 1699276 w 7476877"/>
              <a:gd name="connsiteY55" fmla="*/ 319000 h 6858000"/>
              <a:gd name="connsiteX56" fmla="*/ 1843322 w 7476877"/>
              <a:gd name="connsiteY56" fmla="*/ 6507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7476877" h="6858000">
                <a:moveTo>
                  <a:pt x="637332" y="4332728"/>
                </a:moveTo>
                <a:cubicBezTo>
                  <a:pt x="637332" y="4332728"/>
                  <a:pt x="637332" y="4332728"/>
                  <a:pt x="1576347" y="4332728"/>
                </a:cubicBezTo>
                <a:cubicBezTo>
                  <a:pt x="1635163" y="4332728"/>
                  <a:pt x="1691949" y="4365681"/>
                  <a:pt x="1720345" y="4419228"/>
                </a:cubicBezTo>
                <a:cubicBezTo>
                  <a:pt x="1720345" y="4419228"/>
                  <a:pt x="1720345" y="4419228"/>
                  <a:pt x="2190864" y="5245095"/>
                </a:cubicBezTo>
                <a:cubicBezTo>
                  <a:pt x="2221287" y="5296583"/>
                  <a:pt x="2221287" y="5362488"/>
                  <a:pt x="2190864" y="5413976"/>
                </a:cubicBezTo>
                <a:cubicBezTo>
                  <a:pt x="2190864" y="5413976"/>
                  <a:pt x="2190864" y="5413976"/>
                  <a:pt x="1720345" y="6239844"/>
                </a:cubicBezTo>
                <a:cubicBezTo>
                  <a:pt x="1691949" y="6293391"/>
                  <a:pt x="1635163" y="6326343"/>
                  <a:pt x="1576347" y="6326343"/>
                </a:cubicBezTo>
                <a:cubicBezTo>
                  <a:pt x="1576347" y="6326343"/>
                  <a:pt x="1576347" y="6326343"/>
                  <a:pt x="637332" y="6326343"/>
                </a:cubicBezTo>
                <a:cubicBezTo>
                  <a:pt x="576490" y="6326343"/>
                  <a:pt x="521732" y="6293391"/>
                  <a:pt x="491309" y="6239844"/>
                </a:cubicBezTo>
                <a:cubicBezTo>
                  <a:pt x="491309" y="6239844"/>
                  <a:pt x="491309" y="6239844"/>
                  <a:pt x="22817" y="5413976"/>
                </a:cubicBezTo>
                <a:cubicBezTo>
                  <a:pt x="-7605" y="5362488"/>
                  <a:pt x="-7605" y="5296583"/>
                  <a:pt x="22817" y="5245095"/>
                </a:cubicBezTo>
                <a:cubicBezTo>
                  <a:pt x="22817" y="5245095"/>
                  <a:pt x="22817" y="5245095"/>
                  <a:pt x="491309" y="4419228"/>
                </a:cubicBezTo>
                <a:cubicBezTo>
                  <a:pt x="521732" y="4365681"/>
                  <a:pt x="576490" y="4332728"/>
                  <a:pt x="637332" y="4332728"/>
                </a:cubicBezTo>
                <a:close/>
                <a:moveTo>
                  <a:pt x="3853980" y="0"/>
                </a:moveTo>
                <a:lnTo>
                  <a:pt x="5043644" y="0"/>
                </a:lnTo>
                <a:lnTo>
                  <a:pt x="5083740" y="70378"/>
                </a:lnTo>
                <a:cubicBezTo>
                  <a:pt x="5127533" y="147245"/>
                  <a:pt x="5174639" y="229925"/>
                  <a:pt x="5225307" y="318859"/>
                </a:cubicBezTo>
                <a:cubicBezTo>
                  <a:pt x="5271897" y="397715"/>
                  <a:pt x="5271897" y="498649"/>
                  <a:pt x="5225307" y="577503"/>
                </a:cubicBezTo>
                <a:cubicBezTo>
                  <a:pt x="5225307" y="577503"/>
                  <a:pt x="5225307" y="577503"/>
                  <a:pt x="4504695" y="1842337"/>
                </a:cubicBezTo>
                <a:cubicBezTo>
                  <a:pt x="4461209" y="1924345"/>
                  <a:pt x="4374239" y="1974811"/>
                  <a:pt x="4284162" y="1974811"/>
                </a:cubicBezTo>
                <a:cubicBezTo>
                  <a:pt x="4284162" y="1974811"/>
                  <a:pt x="4284162" y="1974811"/>
                  <a:pt x="2846045" y="1974811"/>
                </a:cubicBezTo>
                <a:cubicBezTo>
                  <a:pt x="2822750" y="1974811"/>
                  <a:pt x="2800035" y="1971656"/>
                  <a:pt x="2778342" y="1965645"/>
                </a:cubicBezTo>
                <a:lnTo>
                  <a:pt x="2731777" y="1945746"/>
                </a:lnTo>
                <a:lnTo>
                  <a:pt x="2760233" y="1895581"/>
                </a:lnTo>
                <a:cubicBezTo>
                  <a:pt x="3017539" y="1441999"/>
                  <a:pt x="3346890" y="861413"/>
                  <a:pt x="3768459" y="118263"/>
                </a:cubicBezTo>
                <a:cubicBezTo>
                  <a:pt x="3784101" y="90729"/>
                  <a:pt x="3801308" y="64519"/>
                  <a:pt x="3819932" y="39732"/>
                </a:cubicBezTo>
                <a:close/>
                <a:moveTo>
                  <a:pt x="1880237" y="0"/>
                </a:moveTo>
                <a:lnTo>
                  <a:pt x="2102124" y="0"/>
                </a:lnTo>
                <a:lnTo>
                  <a:pt x="2086946" y="26756"/>
                </a:lnTo>
                <a:cubicBezTo>
                  <a:pt x="1911773" y="335552"/>
                  <a:pt x="1911773" y="335552"/>
                  <a:pt x="1911773" y="335552"/>
                </a:cubicBezTo>
                <a:cubicBezTo>
                  <a:pt x="1865182" y="414408"/>
                  <a:pt x="1865182" y="515344"/>
                  <a:pt x="1911773" y="594199"/>
                </a:cubicBezTo>
                <a:cubicBezTo>
                  <a:pt x="2629280" y="1859030"/>
                  <a:pt x="2629280" y="1859030"/>
                  <a:pt x="2629280" y="1859030"/>
                </a:cubicBezTo>
                <a:cubicBezTo>
                  <a:pt x="2652576" y="1900035"/>
                  <a:pt x="2685189" y="1933154"/>
                  <a:pt x="2723627" y="1956020"/>
                </a:cubicBezTo>
                <a:lnTo>
                  <a:pt x="2734544" y="1960685"/>
                </a:lnTo>
                <a:lnTo>
                  <a:pt x="2676021" y="2063851"/>
                </a:lnTo>
                <a:lnTo>
                  <a:pt x="2632495" y="2140578"/>
                </a:lnTo>
                <a:lnTo>
                  <a:pt x="2677641" y="2159871"/>
                </a:lnTo>
                <a:cubicBezTo>
                  <a:pt x="2702113" y="2166652"/>
                  <a:pt x="2727732" y="2170210"/>
                  <a:pt x="2754009" y="2170210"/>
                </a:cubicBezTo>
                <a:cubicBezTo>
                  <a:pt x="4376198" y="2170210"/>
                  <a:pt x="4376198" y="2170210"/>
                  <a:pt x="4376198" y="2170210"/>
                </a:cubicBezTo>
                <a:cubicBezTo>
                  <a:pt x="4477805" y="2170210"/>
                  <a:pt x="4575904" y="2113286"/>
                  <a:pt x="4624956" y="2020780"/>
                </a:cubicBezTo>
                <a:cubicBezTo>
                  <a:pt x="5437803" y="594055"/>
                  <a:pt x="5437803" y="594055"/>
                  <a:pt x="5437803" y="594055"/>
                </a:cubicBezTo>
                <a:cubicBezTo>
                  <a:pt x="5490358" y="505109"/>
                  <a:pt x="5490358" y="391256"/>
                  <a:pt x="5437803" y="302307"/>
                </a:cubicBezTo>
                <a:cubicBezTo>
                  <a:pt x="5387000" y="213137"/>
                  <a:pt x="5339373" y="129540"/>
                  <a:pt x="5294722" y="51168"/>
                </a:cubicBezTo>
                <a:lnTo>
                  <a:pt x="5265570" y="0"/>
                </a:lnTo>
                <a:lnTo>
                  <a:pt x="7476877" y="0"/>
                </a:lnTo>
                <a:lnTo>
                  <a:pt x="7476877" y="6858000"/>
                </a:lnTo>
                <a:lnTo>
                  <a:pt x="3343303" y="6858000"/>
                </a:lnTo>
                <a:lnTo>
                  <a:pt x="3297958" y="6778065"/>
                </a:lnTo>
                <a:cubicBezTo>
                  <a:pt x="3015657" y="6280421"/>
                  <a:pt x="2563976" y="5484189"/>
                  <a:pt x="1841286" y="4210218"/>
                </a:cubicBezTo>
                <a:cubicBezTo>
                  <a:pt x="1716144" y="3998418"/>
                  <a:pt x="1716144" y="3727316"/>
                  <a:pt x="1841286" y="3515516"/>
                </a:cubicBezTo>
                <a:cubicBezTo>
                  <a:pt x="1841286" y="3515516"/>
                  <a:pt x="1841286" y="3515516"/>
                  <a:pt x="2556859" y="2254092"/>
                </a:cubicBezTo>
                <a:lnTo>
                  <a:pt x="2617166" y="2147787"/>
                </a:lnTo>
                <a:lnTo>
                  <a:pt x="2615044" y="2146880"/>
                </a:lnTo>
                <a:cubicBezTo>
                  <a:pt x="2571686" y="2121084"/>
                  <a:pt x="2534897" y="2083728"/>
                  <a:pt x="2508620" y="2037473"/>
                </a:cubicBezTo>
                <a:cubicBezTo>
                  <a:pt x="2508620" y="2037473"/>
                  <a:pt x="2508620" y="2037473"/>
                  <a:pt x="1699276" y="610749"/>
                </a:cubicBezTo>
                <a:cubicBezTo>
                  <a:pt x="1646720" y="521803"/>
                  <a:pt x="1646720" y="407950"/>
                  <a:pt x="1699276" y="319000"/>
                </a:cubicBezTo>
                <a:cubicBezTo>
                  <a:pt x="1699276" y="319000"/>
                  <a:pt x="1699276" y="319000"/>
                  <a:pt x="1843322" y="65075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3ADD7F7-230B-48CD-8B0D-0A754386C4E3}"/>
              </a:ext>
            </a:extLst>
          </p:cNvPr>
          <p:cNvSpPr txBox="1"/>
          <p:nvPr/>
        </p:nvSpPr>
        <p:spPr>
          <a:xfrm>
            <a:off x="779635" y="1858843"/>
            <a:ext cx="6457183" cy="227438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0" marR="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8800" b="1" kern="1200" dirty="0">
                <a:solidFill>
                  <a:srgbClr val="00B050"/>
                </a:solidFill>
                <a:effectLst/>
                <a:latin typeface="+mj-lt"/>
                <a:ea typeface="+mj-ea"/>
                <a:cs typeface="+mj-cs"/>
              </a:rPr>
              <a:t>5.- Formation Stages</a:t>
            </a:r>
            <a:endParaRPr lang="en-US" sz="8800" kern="1200" dirty="0">
              <a:solidFill>
                <a:srgbClr val="00B050"/>
              </a:solidFill>
              <a:effectLst/>
              <a:latin typeface="+mj-lt"/>
              <a:ea typeface="+mj-ea"/>
              <a:cs typeface="+mj-cs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4B93721-934F-4F1E-A868-0B2BA110D3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41960" y="561256"/>
            <a:ext cx="1128382" cy="847206"/>
            <a:chOff x="7393391" y="1075612"/>
            <a:chExt cx="1128382" cy="847206"/>
          </a:xfrm>
        </p:grpSpPr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99494AF8-52DE-4016-B1B9-5D16974BAE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393391" y="1327438"/>
              <a:ext cx="675351" cy="595380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C27115E3-8DBD-460F-8EAD-44E1261741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971281" y="1075612"/>
              <a:ext cx="550492" cy="485306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3306006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C4028FD-8BAA-4A19-BFDE-594D991B7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extBox 1">
            <a:extLst>
              <a:ext uri="{FF2B5EF4-FFF2-40B4-BE49-F238E27FC236}">
                <a16:creationId xmlns:a16="http://schemas.microsoft.com/office/drawing/2014/main" id="{FD24510D-2B59-4DB6-8D80-5DAD8C5626F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38945917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507584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0F47199-4BA7-4321-AD8B-750D19B9D3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6124" cy="6858000"/>
          </a:xfrm>
          <a:prstGeom prst="rect">
            <a:avLst/>
          </a:prstGeom>
          <a:solidFill>
            <a:srgbClr val="4472C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4" name="TextBox 1">
            <a:extLst>
              <a:ext uri="{FF2B5EF4-FFF2-40B4-BE49-F238E27FC236}">
                <a16:creationId xmlns:a16="http://schemas.microsoft.com/office/drawing/2014/main" id="{3A2A6556-C494-425E-96E4-B8CDE26429D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77049441"/>
              </p:ext>
            </p:extLst>
          </p:nvPr>
        </p:nvGraphicFramePr>
        <p:xfrm>
          <a:off x="0" y="68826"/>
          <a:ext cx="12192000" cy="67891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177860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D9D36D6-2AC5-46A1-A849-4C82D5264A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74A269B-BD32-4CD3-8A5B-F9F9919AEDE7}"/>
              </a:ext>
            </a:extLst>
          </p:cNvPr>
          <p:cNvSpPr txBox="1"/>
          <p:nvPr/>
        </p:nvSpPr>
        <p:spPr>
          <a:xfrm>
            <a:off x="5364787" y="837318"/>
            <a:ext cx="5998840" cy="3343135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rmAutofit fontScale="92500"/>
          </a:bodyPr>
          <a:lstStyle/>
          <a:p>
            <a:pPr marL="0" marR="0" algn="ctr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8800" b="1" dirty="0">
                <a:effectLst/>
                <a:latin typeface="+mj-lt"/>
                <a:ea typeface="+mj-ea"/>
                <a:cs typeface="+mj-cs"/>
              </a:rPr>
              <a:t>Aspects to be </a:t>
            </a:r>
          </a:p>
          <a:p>
            <a:pPr marL="0" marR="0" algn="ctr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8800" b="1" dirty="0">
                <a:effectLst/>
                <a:latin typeface="+mj-lt"/>
                <a:ea typeface="+mj-ea"/>
                <a:cs typeface="+mj-cs"/>
              </a:rPr>
              <a:t>     highlighted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AB95CC4-69C7-48D7-91C5-19B64F10F06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325" r="28722"/>
          <a:stretch/>
        </p:blipFill>
        <p:spPr>
          <a:xfrm>
            <a:off x="20" y="10"/>
            <a:ext cx="4992985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2054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79F52C-83BA-4DB9-BB42-4997CBEB00BD}"/>
              </a:ext>
            </a:extLst>
          </p:cNvPr>
          <p:cNvSpPr txBox="1"/>
          <p:nvPr/>
        </p:nvSpPr>
        <p:spPr>
          <a:xfrm>
            <a:off x="1084251" y="613774"/>
            <a:ext cx="9739423" cy="53226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arenR"/>
            </a:pP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Living the Redemptorist Missionary Charism and</a:t>
            </a: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the </a:t>
            </a:r>
            <a:r>
              <a:rPr lang="it-IT" sz="32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preparation</a:t>
            </a: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to </a:t>
            </a:r>
            <a:r>
              <a:rPr lang="it-IT" sz="32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become</a:t>
            </a: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authentic missionaries</a:t>
            </a:r>
            <a:endParaRPr lang="en-US" sz="3200" dirty="0">
              <a:effectLst/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marR="0" lvl="0" indent="-5143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AutoNum type="alphaLcParenR" startAt="2"/>
            </a:pP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Help </a:t>
            </a:r>
            <a:r>
              <a:rPr lang="it-IT" sz="32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both</a:t>
            </a: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32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students</a:t>
            </a: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it-IT" sz="32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confreres</a:t>
            </a: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to live </a:t>
            </a:r>
            <a:r>
              <a:rPr lang="it-IT" sz="32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fully</a:t>
            </a: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32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their</a:t>
            </a: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32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lives</a:t>
            </a: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in human and Christian </a:t>
            </a:r>
            <a:r>
              <a:rPr lang="it-IT" sz="32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maturity</a:t>
            </a: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in the following of Christ, </a:t>
            </a:r>
            <a:r>
              <a:rPr lang="it-IT" sz="32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together</a:t>
            </a: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with the </a:t>
            </a:r>
            <a:r>
              <a:rPr lang="it-IT" sz="32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poor</a:t>
            </a: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it-IT" sz="32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most</a:t>
            </a: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32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abandoned</a:t>
            </a: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it-IT" sz="32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Const</a:t>
            </a: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78) </a:t>
            </a:r>
          </a:p>
          <a:p>
            <a:pPr marL="514350" marR="0" lvl="0" indent="-5143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AutoNum type="alphaLcParenR" startAt="2"/>
            </a:pPr>
            <a:r>
              <a:rPr lang="it-IT" sz="3200" dirty="0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live </a:t>
            </a:r>
            <a:r>
              <a:rPr lang="it-IT" sz="3200" dirty="0" err="1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fully</a:t>
            </a:r>
            <a:r>
              <a:rPr lang="it-IT" sz="3200" dirty="0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3200" dirty="0" err="1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our</a:t>
            </a:r>
            <a:r>
              <a:rPr lang="it-IT" sz="3200" dirty="0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3200" i="1" dirty="0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Vita Apostolica </a:t>
            </a: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(Const. 1) </a:t>
            </a:r>
            <a:r>
              <a:rPr lang="en-US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</a:t>
            </a:r>
            <a:r>
              <a:rPr lang="it-IT" sz="3200" dirty="0" err="1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which</a:t>
            </a:r>
            <a:r>
              <a:rPr lang="it-IT" sz="3200" dirty="0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3200" dirty="0" err="1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comprises</a:t>
            </a:r>
            <a:r>
              <a:rPr lang="it-IT" sz="3200" dirty="0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3200" dirty="0" err="1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</a:t>
            </a:r>
            <a:r>
              <a:rPr lang="it-IT" sz="3200" dirty="0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one and the </a:t>
            </a:r>
            <a:r>
              <a:rPr lang="it-IT" sz="3200" dirty="0" err="1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same</a:t>
            </a:r>
            <a:r>
              <a:rPr lang="it-IT" sz="3200" dirty="0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time a life </a:t>
            </a:r>
            <a:r>
              <a:rPr lang="it-IT" sz="3200" dirty="0" err="1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specially</a:t>
            </a:r>
            <a:r>
              <a:rPr lang="it-IT" sz="3200" dirty="0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3200" dirty="0" err="1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dedicated</a:t>
            </a:r>
            <a:r>
              <a:rPr lang="it-IT" sz="3200" dirty="0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to </a:t>
            </a:r>
            <a:r>
              <a:rPr lang="it-IT" sz="3200" dirty="0" err="1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God</a:t>
            </a:r>
            <a:r>
              <a:rPr lang="it-IT" sz="3200" dirty="0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and a life of </a:t>
            </a:r>
            <a:r>
              <a:rPr lang="it-IT" sz="3200" dirty="0" err="1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missionary</a:t>
            </a:r>
            <a:r>
              <a:rPr lang="it-IT" sz="3200" dirty="0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work</a:t>
            </a:r>
            <a:r>
              <a:rPr lang="en-US" sz="3200" dirty="0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”.</a:t>
            </a:r>
            <a:endParaRPr lang="en-US" sz="3200" dirty="0">
              <a:effectLst/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16156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55666830-9A19-4E01-8505-D6C7F9AC56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FA9D125-D6D2-4F99-A6CB-5B0B80A7436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2115" r="1" b="1"/>
          <a:stretch/>
        </p:blipFill>
        <p:spPr>
          <a:xfrm>
            <a:off x="4110127" y="10"/>
            <a:ext cx="8081873" cy="6857990"/>
          </a:xfrm>
          <a:custGeom>
            <a:avLst/>
            <a:gdLst/>
            <a:ahLst/>
            <a:cxnLst/>
            <a:rect l="l" t="t" r="r" b="b"/>
            <a:pathLst>
              <a:path w="8081873" h="6858000">
                <a:moveTo>
                  <a:pt x="0" y="0"/>
                </a:moveTo>
                <a:lnTo>
                  <a:pt x="8081873" y="0"/>
                </a:lnTo>
                <a:lnTo>
                  <a:pt x="8081873" y="6858000"/>
                </a:lnTo>
                <a:lnTo>
                  <a:pt x="0" y="6858000"/>
                </a:lnTo>
                <a:lnTo>
                  <a:pt x="68897" y="6734633"/>
                </a:lnTo>
                <a:cubicBezTo>
                  <a:pt x="558802" y="5812845"/>
                  <a:pt x="848920" y="4668597"/>
                  <a:pt x="848920" y="3429000"/>
                </a:cubicBezTo>
                <a:cubicBezTo>
                  <a:pt x="848920" y="2189404"/>
                  <a:pt x="558802" y="1045156"/>
                  <a:pt x="68897" y="123368"/>
                </a:cubicBezTo>
                <a:close/>
              </a:path>
            </a:pathLst>
          </a:custGeom>
        </p:spPr>
      </p:pic>
      <p:sp useBgFill="1">
        <p:nvSpPr>
          <p:cNvPr id="17" name="Freeform: Shape 16">
            <a:extLst>
              <a:ext uri="{FF2B5EF4-FFF2-40B4-BE49-F238E27FC236}">
                <a16:creationId xmlns:a16="http://schemas.microsoft.com/office/drawing/2014/main" id="{AE9FC877-7FB6-4D22-9988-35420644E2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59047" cy="6858000"/>
          </a:xfrm>
          <a:custGeom>
            <a:avLst/>
            <a:gdLst>
              <a:gd name="connsiteX0" fmla="*/ 0 w 4959047"/>
              <a:gd name="connsiteY0" fmla="*/ 0 h 6858000"/>
              <a:gd name="connsiteX1" fmla="*/ 4110127 w 4959047"/>
              <a:gd name="connsiteY1" fmla="*/ 0 h 6858000"/>
              <a:gd name="connsiteX2" fmla="*/ 4179024 w 4959047"/>
              <a:gd name="connsiteY2" fmla="*/ 123368 h 6858000"/>
              <a:gd name="connsiteX3" fmla="*/ 4959047 w 4959047"/>
              <a:gd name="connsiteY3" fmla="*/ 3429000 h 6858000"/>
              <a:gd name="connsiteX4" fmla="*/ 4179024 w 4959047"/>
              <a:gd name="connsiteY4" fmla="*/ 6734633 h 6858000"/>
              <a:gd name="connsiteX5" fmla="*/ 4110127 w 4959047"/>
              <a:gd name="connsiteY5" fmla="*/ 6858000 h 6858000"/>
              <a:gd name="connsiteX6" fmla="*/ 0 w 495904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59047" h="6858000">
                <a:moveTo>
                  <a:pt x="0" y="0"/>
                </a:moveTo>
                <a:lnTo>
                  <a:pt x="4110127" y="0"/>
                </a:lnTo>
                <a:lnTo>
                  <a:pt x="4179024" y="123368"/>
                </a:lnTo>
                <a:cubicBezTo>
                  <a:pt x="4668929" y="1045156"/>
                  <a:pt x="4959047" y="2189404"/>
                  <a:pt x="4959047" y="3429000"/>
                </a:cubicBezTo>
                <a:cubicBezTo>
                  <a:pt x="4959047" y="4668597"/>
                  <a:pt x="4668929" y="5812845"/>
                  <a:pt x="4179024" y="6734633"/>
                </a:cubicBezTo>
                <a:lnTo>
                  <a:pt x="411012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9" name="Freeform: Shape 18">
            <a:extLst>
              <a:ext uri="{FF2B5EF4-FFF2-40B4-BE49-F238E27FC236}">
                <a16:creationId xmlns:a16="http://schemas.microsoft.com/office/drawing/2014/main" id="{E41809D1-F12E-46BB-B804-5F209D325E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48887" cy="6858000"/>
          </a:xfrm>
          <a:custGeom>
            <a:avLst/>
            <a:gdLst>
              <a:gd name="connsiteX0" fmla="*/ 0 w 4948887"/>
              <a:gd name="connsiteY0" fmla="*/ 0 h 6858000"/>
              <a:gd name="connsiteX1" fmla="*/ 4099967 w 4948887"/>
              <a:gd name="connsiteY1" fmla="*/ 0 h 6858000"/>
              <a:gd name="connsiteX2" fmla="*/ 4168864 w 4948887"/>
              <a:gd name="connsiteY2" fmla="*/ 123368 h 6858000"/>
              <a:gd name="connsiteX3" fmla="*/ 4948887 w 4948887"/>
              <a:gd name="connsiteY3" fmla="*/ 3429000 h 6858000"/>
              <a:gd name="connsiteX4" fmla="*/ 4168864 w 4948887"/>
              <a:gd name="connsiteY4" fmla="*/ 6734633 h 6858000"/>
              <a:gd name="connsiteX5" fmla="*/ 4099967 w 4948887"/>
              <a:gd name="connsiteY5" fmla="*/ 6858000 h 6858000"/>
              <a:gd name="connsiteX6" fmla="*/ 0 w 494888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48887" h="6858000">
                <a:moveTo>
                  <a:pt x="0" y="0"/>
                </a:moveTo>
                <a:lnTo>
                  <a:pt x="4099967" y="0"/>
                </a:lnTo>
                <a:lnTo>
                  <a:pt x="4168864" y="123368"/>
                </a:lnTo>
                <a:cubicBezTo>
                  <a:pt x="4658769" y="1045156"/>
                  <a:pt x="4948887" y="2189404"/>
                  <a:pt x="4948887" y="3429000"/>
                </a:cubicBezTo>
                <a:cubicBezTo>
                  <a:pt x="4948887" y="4668597"/>
                  <a:pt x="4658769" y="5812845"/>
                  <a:pt x="4168864" y="6734633"/>
                </a:cubicBezTo>
                <a:lnTo>
                  <a:pt x="4099967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10D495F-9B87-4A70-B3AD-B22398472E3F}"/>
              </a:ext>
            </a:extLst>
          </p:cNvPr>
          <p:cNvSpPr txBox="1"/>
          <p:nvPr/>
        </p:nvSpPr>
        <p:spPr>
          <a:xfrm>
            <a:off x="173694" y="140196"/>
            <a:ext cx="4638029" cy="520860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algn="ctr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5400" b="1" dirty="0">
                <a:effectLst/>
                <a:latin typeface="+mj-lt"/>
                <a:ea typeface="+mj-ea"/>
                <a:cs typeface="+mj-cs"/>
              </a:rPr>
              <a:t>1. The </a:t>
            </a:r>
            <a:r>
              <a:rPr lang="en-US" sz="5400" b="1" dirty="0" err="1">
                <a:effectLst/>
                <a:latin typeface="+mj-lt"/>
                <a:ea typeface="+mj-ea"/>
                <a:cs typeface="+mj-cs"/>
              </a:rPr>
              <a:t>situation of formation today in the Congregation</a:t>
            </a:r>
            <a:endParaRPr lang="en-US" sz="5400" b="1" dirty="0">
              <a:effectLst/>
              <a:latin typeface="+mj-lt"/>
              <a:ea typeface="+mj-ea"/>
              <a:cs typeface="+mj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40233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41320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F41D5AA-C396-44AD-B9A3-D0E70F674460}"/>
              </a:ext>
            </a:extLst>
          </p:cNvPr>
          <p:cNvSpPr txBox="1"/>
          <p:nvPr/>
        </p:nvSpPr>
        <p:spPr>
          <a:xfrm>
            <a:off x="678427" y="656704"/>
            <a:ext cx="11080954" cy="53226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arenR"/>
            </a:pP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New aspects of the </a:t>
            </a:r>
            <a:r>
              <a:rPr lang="it-IT" sz="3200" dirty="0" err="1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formation</a:t>
            </a: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program:</a:t>
            </a:r>
            <a:endParaRPr lang="en-US" sz="3200" dirty="0">
              <a:effectLst/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14400" marR="0" lvl="1" indent="-4572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it-IT" sz="32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Interculturality</a:t>
            </a: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# 29</a:t>
            </a:r>
            <a:endParaRPr lang="en-US" sz="3200" dirty="0">
              <a:effectLst/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14400" marR="0" lvl="1" indent="-4572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it-IT" sz="32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Restructuring</a:t>
            </a:r>
            <a:r>
              <a:rPr lang="it-IT" sz="3200" dirty="0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# </a:t>
            </a: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30</a:t>
            </a:r>
            <a:endParaRPr lang="en-US" sz="3200" dirty="0">
              <a:effectLst/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71550" marR="0" lvl="1" indent="-5143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it-IT" sz="32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Interconferencial</a:t>
            </a: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Interprovincial and International, # 31</a:t>
            </a:r>
            <a:endParaRPr lang="en-US" sz="3200" dirty="0">
              <a:effectLst/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14400" marR="0" lvl="1" indent="-4572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Shared Mission with the </a:t>
            </a:r>
            <a:r>
              <a:rPr lang="it-IT" sz="32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Laity</a:t>
            </a:r>
            <a:r>
              <a:rPr lang="it-IT" sz="3200" dirty="0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# </a:t>
            </a: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45</a:t>
            </a:r>
            <a:endParaRPr lang="en-US" sz="3200" dirty="0">
              <a:effectLst/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arenR"/>
            </a:pP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Agents and </a:t>
            </a:r>
            <a:r>
              <a:rPr lang="it-IT" sz="32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other</a:t>
            </a: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3200" dirty="0" err="1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formation</a:t>
            </a: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elements</a:t>
            </a:r>
            <a:endParaRPr lang="en-US" sz="3200" dirty="0">
              <a:effectLst/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14400" marR="0" lvl="1" indent="-4572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formand </a:t>
            </a:r>
            <a:r>
              <a:rPr lang="it-IT" sz="32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himself</a:t>
            </a: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# 59</a:t>
            </a:r>
            <a:endParaRPr lang="en-US" sz="3200" dirty="0">
              <a:effectLst/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14400" marR="0" lvl="1" indent="-4572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Secretariats of the Units and Conferences, # 70</a:t>
            </a:r>
            <a:endParaRPr lang="en-US" sz="3200" dirty="0">
              <a:effectLst/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14400" marR="0" lvl="1" indent="-4572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Council or "Board" of the </a:t>
            </a:r>
            <a:r>
              <a:rPr lang="it-IT" sz="32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Interprovincial</a:t>
            </a: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32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Formation</a:t>
            </a: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32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houses</a:t>
            </a: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# 71</a:t>
            </a:r>
            <a:endParaRPr lang="en-US" sz="3200" dirty="0">
              <a:effectLst/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99057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7">
            <a:extLst>
              <a:ext uri="{FF2B5EF4-FFF2-40B4-BE49-F238E27FC236}">
                <a16:creationId xmlns:a16="http://schemas.microsoft.com/office/drawing/2014/main" id="{44AD29B6-BF3B-4407-9E75-52DF8E3B2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55F8BA08-3E38-4B70-B93A-74F08E0922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260019"/>
            <a:ext cx="11167447" cy="5933012"/>
          </a:xfrm>
          <a:prstGeom prst="rect">
            <a:avLst/>
          </a:prstGeom>
          <a:ln w="12700">
            <a:solidFill>
              <a:srgbClr val="DEDEDE"/>
            </a:solidFill>
          </a:ln>
          <a:effectLst>
            <a:outerShdw blurRad="50800" dist="38100" dir="2700000" algn="tl" rotWithShape="0">
              <a:schemeClr val="bg2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57F1B33-79AB-4A71-8CEC-4546D709B8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2874481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13" name="TextBox 1">
            <a:extLst>
              <a:ext uri="{FF2B5EF4-FFF2-40B4-BE49-F238E27FC236}">
                <a16:creationId xmlns:a16="http://schemas.microsoft.com/office/drawing/2014/main" id="{D502036E-4151-41AE-A24B-971BCE362A1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85303470"/>
              </p:ext>
            </p:extLst>
          </p:nvPr>
        </p:nvGraphicFramePr>
        <p:xfrm>
          <a:off x="4526280" y="260019"/>
          <a:ext cx="7199376" cy="59330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4" name="Picture 13" descr="A close up of a computer&#10;&#10;Description automatically generated">
            <a:extLst>
              <a:ext uri="{FF2B5EF4-FFF2-40B4-BE49-F238E27FC236}">
                <a16:creationId xmlns:a16="http://schemas.microsoft.com/office/drawing/2014/main" id="{F834718B-4B07-4E68-9D40-73C7C6A9609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152" y="1122744"/>
            <a:ext cx="3691128" cy="4328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363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46F1F2C8-798B-4CCE-A851-94AFAF350B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A7D9669-BAB3-437B-B938-D9AE350D171C}"/>
              </a:ext>
            </a:extLst>
          </p:cNvPr>
          <p:cNvSpPr txBox="1"/>
          <p:nvPr/>
        </p:nvSpPr>
        <p:spPr>
          <a:xfrm>
            <a:off x="970908" y="1220919"/>
            <a:ext cx="5425781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6000" b="1" kern="1200" dirty="0">
              <a:solidFill>
                <a:schemeClr val="tx1"/>
              </a:solidFill>
              <a:effectLst/>
              <a:latin typeface="+mj-lt"/>
              <a:ea typeface="+mj-ea"/>
              <a:cs typeface="+mj-cs"/>
            </a:endParaRPr>
          </a:p>
          <a:p>
            <a:pPr marL="0" marR="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6000" b="1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7.- </a:t>
            </a:r>
            <a:r>
              <a:rPr lang="en-US" sz="6000" b="1" kern="1200" dirty="0" err="1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Conclusion</a:t>
            </a:r>
            <a:endParaRPr lang="en-US" sz="6000" b="1" kern="1200" dirty="0">
              <a:solidFill>
                <a:schemeClr val="tx1"/>
              </a:solidFill>
              <a:effectLst/>
              <a:latin typeface="+mj-lt"/>
              <a:ea typeface="+mj-ea"/>
              <a:cs typeface="+mj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755E9CD0-04B0-4A3C-B291-AD913379C7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1DD8BF3B-6066-418C-8D1A-75C5E396FC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2624479"/>
            <a:ext cx="812427" cy="812427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Block Arc 12">
            <a:extLst>
              <a:ext uri="{FF2B5EF4-FFF2-40B4-BE49-F238E27FC236}">
                <a16:creationId xmlns:a16="http://schemas.microsoft.com/office/drawing/2014/main" id="{80BC66F9-7A74-4286-AD22-1174052CC2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912417" y="1202394"/>
            <a:ext cx="2387600" cy="2387600"/>
          </a:xfrm>
          <a:prstGeom prst="blockArc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D8142CC3-2B5C-48E6-9DF0-6C8ACBAF23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0"/>
            <a:ext cx="2315251" cy="1550992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B2D303B-3DD0-4319-9EAD-361847FEC7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724638" y="1331572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46A89C79-8EF3-4AF9-B3D9-59A883F41C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05550" y="4112081"/>
            <a:ext cx="1186451" cy="1771650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" name="Arc 20">
            <a:extLst>
              <a:ext uri="{FF2B5EF4-FFF2-40B4-BE49-F238E27FC236}">
                <a16:creationId xmlns:a16="http://schemas.microsoft.com/office/drawing/2014/main" id="{EFE5CE34-4543-42E5-B82C-1F3D12422C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992895">
            <a:off x="6086940" y="4145122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2AF41FE-63D7-4695-81D2-66D2510E4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4962670"/>
            <a:ext cx="2643352" cy="1895331"/>
          </a:xfrm>
          <a:custGeom>
            <a:avLst/>
            <a:gdLst>
              <a:gd name="connsiteX0" fmla="*/ 1321676 w 2643352"/>
              <a:gd name="connsiteY0" fmla="*/ 0 h 1895331"/>
              <a:gd name="connsiteX1" fmla="*/ 2643352 w 2643352"/>
              <a:gd name="connsiteY1" fmla="*/ 1321676 h 1895331"/>
              <a:gd name="connsiteX2" fmla="*/ 2539488 w 2643352"/>
              <a:gd name="connsiteY2" fmla="*/ 1836132 h 1895331"/>
              <a:gd name="connsiteX3" fmla="*/ 2510970 w 2643352"/>
              <a:gd name="connsiteY3" fmla="*/ 1895331 h 1895331"/>
              <a:gd name="connsiteX4" fmla="*/ 132382 w 2643352"/>
              <a:gd name="connsiteY4" fmla="*/ 1895331 h 1895331"/>
              <a:gd name="connsiteX5" fmla="*/ 103864 w 2643352"/>
              <a:gd name="connsiteY5" fmla="*/ 1836132 h 1895331"/>
              <a:gd name="connsiteX6" fmla="*/ 0 w 2643352"/>
              <a:gd name="connsiteY6" fmla="*/ 1321676 h 1895331"/>
              <a:gd name="connsiteX7" fmla="*/ 1321676 w 2643352"/>
              <a:gd name="connsiteY7" fmla="*/ 0 h 1895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43352" h="1895331">
                <a:moveTo>
                  <a:pt x="1321676" y="0"/>
                </a:moveTo>
                <a:cubicBezTo>
                  <a:pt x="2051617" y="0"/>
                  <a:pt x="2643352" y="591735"/>
                  <a:pt x="2643352" y="1321676"/>
                </a:cubicBezTo>
                <a:cubicBezTo>
                  <a:pt x="2643352" y="1504161"/>
                  <a:pt x="2606369" y="1678009"/>
                  <a:pt x="2539488" y="1836132"/>
                </a:cubicBezTo>
                <a:lnTo>
                  <a:pt x="2510970" y="1895331"/>
                </a:lnTo>
                <a:lnTo>
                  <a:pt x="132382" y="1895331"/>
                </a:lnTo>
                <a:lnTo>
                  <a:pt x="103864" y="1836132"/>
                </a:lnTo>
                <a:cubicBezTo>
                  <a:pt x="36984" y="1678009"/>
                  <a:pt x="0" y="1504161"/>
                  <a:pt x="0" y="1321676"/>
                </a:cubicBezTo>
                <a:cubicBezTo>
                  <a:pt x="0" y="591735"/>
                  <a:pt x="591735" y="0"/>
                  <a:pt x="13216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12014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526E124-6110-47BA-885E-CC465A731B87}"/>
              </a:ext>
            </a:extLst>
          </p:cNvPr>
          <p:cNvSpPr txBox="1"/>
          <p:nvPr/>
        </p:nvSpPr>
        <p:spPr>
          <a:xfrm>
            <a:off x="322225" y="767662"/>
            <a:ext cx="7199453" cy="53226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marR="0" lvl="0" indent="-5715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it-IT" sz="32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32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become</a:t>
            </a: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32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every</a:t>
            </a: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day a </a:t>
            </a:r>
            <a:r>
              <a:rPr lang="it-IT" sz="32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Congregation</a:t>
            </a: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with a </a:t>
            </a:r>
            <a:r>
              <a:rPr lang="it-IT" sz="3200" dirty="0" err="1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broader</a:t>
            </a:r>
            <a:r>
              <a:rPr lang="it-IT" sz="3200" dirty="0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32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universal</a:t>
            </a: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mission</a:t>
            </a:r>
          </a:p>
          <a:p>
            <a:pPr marL="571500" marR="0" lvl="0" indent="-5715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Some propose a </a:t>
            </a:r>
            <a:r>
              <a:rPr lang="it-IT" sz="32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completely</a:t>
            </a: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new </a:t>
            </a:r>
            <a:r>
              <a:rPr lang="it-IT" sz="3200" i="1" dirty="0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Ratio…</a:t>
            </a:r>
            <a:endParaRPr lang="en-US" sz="3200" i="1" dirty="0">
              <a:effectLst/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marR="0" lvl="0" indent="-5715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conferences are doing their </a:t>
            </a:r>
            <a:r>
              <a:rPr lang="it-IT" sz="3200" i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Ratio</a:t>
            </a:r>
            <a:endParaRPr lang="en-US" sz="3200" i="1" dirty="0">
              <a:effectLst/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marR="0" lvl="0" indent="-5715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importance of the official languages and the particular languages for the mission</a:t>
            </a:r>
            <a:endParaRPr lang="en-US" sz="3200" dirty="0">
              <a:effectLst/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EED95B5B-E888-4384-AFCA-73D3E08722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9832" y="601884"/>
            <a:ext cx="4430024" cy="5393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9606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DAD86CA-8235-409B-982B-5E7A033E23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F234FBA-3501-47B4-AE0C-AA4AFBC8F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518714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5EF893B-0491-416E-9D33-BADE960079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551961"/>
            <a:ext cx="10999072" cy="53999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sign on a pole&#10;&#10;Description automatically generated">
            <a:extLst>
              <a:ext uri="{FF2B5EF4-FFF2-40B4-BE49-F238E27FC236}">
                <a16:creationId xmlns:a16="http://schemas.microsoft.com/office/drawing/2014/main" id="{CC97F10D-D47C-4DFD-970A-74BC5CE4830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24" r="17069" b="-1"/>
          <a:stretch/>
        </p:blipFill>
        <p:spPr>
          <a:xfrm>
            <a:off x="838200" y="754148"/>
            <a:ext cx="10515600" cy="4995575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69F4FF8-F8B0-4630-BA1B-0D8B324CD5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96464" y="6329769"/>
            <a:ext cx="11000232" cy="0"/>
          </a:xfrm>
          <a:prstGeom prst="line">
            <a:avLst/>
          </a:prstGeom>
          <a:ln w="152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17085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p&#10;&#10;Description automatically generated">
            <a:extLst>
              <a:ext uri="{FF2B5EF4-FFF2-40B4-BE49-F238E27FC236}">
                <a16:creationId xmlns:a16="http://schemas.microsoft.com/office/drawing/2014/main" id="{A72303FE-2981-4C43-9F56-95043A0661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968" y="3594409"/>
            <a:ext cx="10019071" cy="372570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658230C-5688-48C0-925B-DA6B8D92EA8B}"/>
              </a:ext>
            </a:extLst>
          </p:cNvPr>
          <p:cNvSpPr txBox="1"/>
          <p:nvPr/>
        </p:nvSpPr>
        <p:spPr>
          <a:xfrm>
            <a:off x="1302774" y="629265"/>
            <a:ext cx="9832258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Font typeface="Times New Roman" panose="02020603050405020304" pitchFamily="18" charset="0"/>
              <a:buChar char="-"/>
              <a:tabLst>
                <a:tab pos="400050" algn="l"/>
              </a:tabLst>
            </a:pPr>
            <a:r>
              <a:rPr lang="it-IT" sz="2800" b="1" kern="1200" dirty="0">
                <a:solidFill>
                  <a:srgbClr val="000000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</a:rPr>
              <a:t>An era of global change: social, economic,</a:t>
            </a:r>
          </a:p>
          <a:p>
            <a:pPr marR="0" lvl="0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tabLst>
                <a:tab pos="400050" algn="l"/>
              </a:tabLst>
            </a:pPr>
            <a:r>
              <a:rPr lang="it-IT" sz="2800" b="1" kern="1200" dirty="0">
                <a:solidFill>
                  <a:srgbClr val="000000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</a:rPr>
              <a:t>         cultural, affecting the faith, the Church and 			     </a:t>
            </a:r>
            <a:r>
              <a:rPr lang="it-IT" sz="2800" b="1" dirty="0" err="1">
                <a:solidFill>
                  <a:srgbClr val="000000"/>
                </a:solidFill>
                <a:latin typeface="Arial Nova" panose="020B0504020202020204" pitchFamily="34" charset="0"/>
                <a:ea typeface="Calibri" panose="020F0502020204030204" pitchFamily="34" charset="0"/>
              </a:rPr>
              <a:t>Consecrated</a:t>
            </a:r>
            <a:r>
              <a:rPr lang="it-IT" sz="2800" b="1" dirty="0">
                <a:solidFill>
                  <a:srgbClr val="000000"/>
                </a:solidFill>
                <a:latin typeface="Arial Nova" panose="020B0504020202020204" pitchFamily="34" charset="0"/>
                <a:ea typeface="Calibri" panose="020F0502020204030204" pitchFamily="34" charset="0"/>
              </a:rPr>
              <a:t> Life</a:t>
            </a:r>
            <a:endParaRPr lang="en-US" sz="2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it-IT" sz="2800" b="1" kern="1200" dirty="0">
                <a:solidFill>
                  <a:srgbClr val="000000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</a:rPr>
              <a:t>Status of the Redemptorist Mission </a:t>
            </a:r>
            <a:r>
              <a:rPr lang="it-IT" sz="2800" b="1" kern="1200" dirty="0" err="1">
                <a:solidFill>
                  <a:srgbClr val="000000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</a:rPr>
              <a:t>today</a:t>
            </a:r>
            <a:r>
              <a:rPr lang="it-IT" sz="2800" b="1" kern="1200" dirty="0">
                <a:solidFill>
                  <a:srgbClr val="000000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</a:rPr>
              <a:t>, 64% in</a:t>
            </a:r>
            <a:endParaRPr lang="en-US" sz="2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lnSpc>
                <a:spcPct val="106000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2800" b="1" kern="1200" dirty="0">
                <a:solidFill>
                  <a:srgbClr val="000000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</a:rPr>
              <a:t>            </a:t>
            </a:r>
            <a:r>
              <a:rPr lang="it-IT" sz="2800" b="1" kern="1200" dirty="0" err="1">
                <a:solidFill>
                  <a:srgbClr val="000000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</a:rPr>
              <a:t>Parishes</a:t>
            </a:r>
            <a:r>
              <a:rPr lang="it-IT" sz="2800" b="1" kern="1200" dirty="0">
                <a:solidFill>
                  <a:srgbClr val="000000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</a:rPr>
              <a:t> and </a:t>
            </a:r>
            <a:r>
              <a:rPr lang="it-IT" sz="2800" b="1" kern="1200" dirty="0" err="1">
                <a:solidFill>
                  <a:srgbClr val="000000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</a:rPr>
              <a:t>Shrines</a:t>
            </a:r>
            <a:endParaRPr lang="en-US" sz="2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it-IT" sz="2800" b="1" dirty="0" err="1">
                <a:solidFill>
                  <a:srgbClr val="000000"/>
                </a:solidFill>
                <a:latin typeface="Arial Nova" panose="020B0504020202020204" pitchFamily="34" charset="0"/>
                <a:ea typeface="Calibri" panose="020F0502020204030204" pitchFamily="34" charset="0"/>
              </a:rPr>
              <a:t>R</a:t>
            </a:r>
            <a:r>
              <a:rPr lang="it-IT" sz="2800" b="1" kern="1200" dirty="0" err="1">
                <a:solidFill>
                  <a:srgbClr val="000000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</a:rPr>
              <a:t>estructuring</a:t>
            </a:r>
            <a:r>
              <a:rPr lang="it-IT" sz="2800" b="1" kern="1200" dirty="0">
                <a:solidFill>
                  <a:srgbClr val="000000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</a:rPr>
              <a:t> (</a:t>
            </a:r>
            <a:r>
              <a:rPr lang="it-IT" sz="2800" b="1" dirty="0" err="1">
                <a:solidFill>
                  <a:srgbClr val="000000"/>
                </a:solidFill>
                <a:latin typeface="Arial Nova" panose="020B0504020202020204" pitchFamily="34" charset="0"/>
                <a:ea typeface="Calibri" panose="020F0502020204030204" pitchFamily="34" charset="0"/>
              </a:rPr>
              <a:t>R</a:t>
            </a:r>
            <a:r>
              <a:rPr lang="it-IT" sz="2800" b="1" kern="1200" dirty="0" err="1">
                <a:solidFill>
                  <a:srgbClr val="000000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</a:rPr>
              <a:t>econfiguration</a:t>
            </a:r>
            <a:r>
              <a:rPr lang="it-IT" sz="2800" b="1" kern="1200" dirty="0">
                <a:solidFill>
                  <a:srgbClr val="000000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</a:rPr>
              <a:t>, new </a:t>
            </a:r>
            <a:r>
              <a:rPr lang="it-IT" sz="2800" b="1" dirty="0" err="1">
                <a:solidFill>
                  <a:srgbClr val="000000"/>
                </a:solidFill>
                <a:latin typeface="Arial Nova" panose="020B0504020202020204" pitchFamily="34" charset="0"/>
                <a:ea typeface="Calibri" panose="020F0502020204030204" pitchFamily="34" charset="0"/>
              </a:rPr>
              <a:t>P</a:t>
            </a:r>
            <a:r>
              <a:rPr lang="it-IT" sz="2800" b="1" kern="1200" dirty="0" err="1">
                <a:solidFill>
                  <a:srgbClr val="000000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</a:rPr>
              <a:t>rovinces</a:t>
            </a:r>
            <a:r>
              <a:rPr lang="it-IT" sz="2800" b="1" kern="1200" dirty="0">
                <a:solidFill>
                  <a:srgbClr val="000000"/>
                </a:solidFill>
                <a:effectLst/>
                <a:latin typeface="Arial Nova" panose="020B0504020202020204" pitchFamily="34" charset="0"/>
                <a:ea typeface="Calibri" panose="020F0502020204030204" pitchFamily="34" charset="0"/>
              </a:rPr>
              <a:t>)</a:t>
            </a:r>
            <a:endParaRPr lang="en-US" sz="2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5462311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FCFF865-A98E-46B3-8A15-CC3C5BEFCE89}"/>
              </a:ext>
            </a:extLst>
          </p:cNvPr>
          <p:cNvSpPr txBox="1"/>
          <p:nvPr/>
        </p:nvSpPr>
        <p:spPr>
          <a:xfrm>
            <a:off x="925114" y="1056629"/>
            <a:ext cx="4841358" cy="43713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marR="0" lvl="0" indent="-5715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Conferences and </a:t>
            </a:r>
            <a:r>
              <a:rPr lang="it-IT" sz="32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interprovincial</a:t>
            </a: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32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formation</a:t>
            </a:r>
            <a:endParaRPr lang="en-US" sz="3200" dirty="0">
              <a:effectLst/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marR="0" lvl="0" indent="-5715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it-IT" sz="32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Few</a:t>
            </a: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32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units</a:t>
            </a: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can do by </a:t>
            </a:r>
            <a:r>
              <a:rPr lang="it-IT" sz="32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themselves</a:t>
            </a: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the </a:t>
            </a:r>
            <a:r>
              <a:rPr lang="it-IT" sz="32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whole</a:t>
            </a: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32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formation</a:t>
            </a:r>
            <a:r>
              <a:rPr lang="it-IT" sz="3200" dirty="0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32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process</a:t>
            </a:r>
            <a:endParaRPr lang="en-US" sz="3200" dirty="0">
              <a:effectLst/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marR="0" lvl="0" indent="-5715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Tx/>
              <a:buChar char="-"/>
            </a:pP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</a:t>
            </a:r>
            <a:r>
              <a:rPr lang="it-IT" sz="3200" dirty="0" err="1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lang="it-IT" sz="32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eed</a:t>
            </a: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for more</a:t>
            </a: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it-IT" sz="32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collaboration</a:t>
            </a:r>
            <a:r>
              <a:rPr lang="it-IT" sz="3200" dirty="0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by </a:t>
            </a:r>
            <a:r>
              <a:rPr lang="it-IT" sz="32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all</a:t>
            </a:r>
            <a:endParaRPr lang="en-US" sz="3200" dirty="0">
              <a:effectLst/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A picture containing drawing&#10;&#10;Description automatically generated">
            <a:extLst>
              <a:ext uri="{FF2B5EF4-FFF2-40B4-BE49-F238E27FC236}">
                <a16:creationId xmlns:a16="http://schemas.microsoft.com/office/drawing/2014/main" id="{9062048E-474A-4CF2-AC25-447FBA67E8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3317" y="816077"/>
            <a:ext cx="5632230" cy="4699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1191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B0A2273-A42D-4F73-9CAD-491232D488DB}"/>
              </a:ext>
            </a:extLst>
          </p:cNvPr>
          <p:cNvSpPr txBox="1"/>
          <p:nvPr/>
        </p:nvSpPr>
        <p:spPr>
          <a:xfrm>
            <a:off x="4884077" y="694660"/>
            <a:ext cx="6744701" cy="56025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marR="0" lvl="0" indent="-5715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it-IT" sz="36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Few</a:t>
            </a:r>
            <a:r>
              <a:rPr lang="it-IT" sz="36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Redemptorist </a:t>
            </a:r>
            <a:r>
              <a:rPr lang="it-IT" sz="36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academic</a:t>
            </a:r>
            <a:r>
              <a:rPr lang="it-IT" sz="36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centers</a:t>
            </a:r>
            <a:endParaRPr lang="en-US" sz="3600" dirty="0">
              <a:effectLst/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marR="0" lvl="0" indent="-5715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it-IT" sz="36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big challenge: </a:t>
            </a:r>
            <a:r>
              <a:rPr lang="it-IT" sz="36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few</a:t>
            </a:r>
            <a:r>
              <a:rPr lang="it-IT" sz="36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36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prepared</a:t>
            </a:r>
            <a:r>
              <a:rPr lang="it-IT" sz="36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36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stable</a:t>
            </a:r>
            <a:r>
              <a:rPr lang="it-IT" sz="36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36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formators</a:t>
            </a:r>
            <a:endParaRPr lang="it-IT" sz="3600" dirty="0">
              <a:effectLst/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marR="0" lvl="0" indent="-5715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Tx/>
              <a:buChar char="-"/>
            </a:pPr>
            <a:r>
              <a:rPr lang="it-IT" sz="36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Many</a:t>
            </a:r>
            <a:r>
              <a:rPr lang="it-IT" sz="36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36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Units</a:t>
            </a:r>
            <a:r>
              <a:rPr lang="it-IT" sz="36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with </a:t>
            </a:r>
            <a:r>
              <a:rPr lang="it-IT" sz="36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few</a:t>
            </a:r>
            <a:r>
              <a:rPr lang="it-IT" sz="36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36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vocations</a:t>
            </a:r>
            <a:r>
              <a:rPr lang="it-IT" sz="36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and formandi</a:t>
            </a:r>
          </a:p>
          <a:p>
            <a:pPr marL="571500" marR="0" lvl="0" indent="-5715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Tx/>
              <a:buChar char="-"/>
            </a:pPr>
            <a:r>
              <a:rPr lang="it-IT" sz="3600" dirty="0" err="1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Many</a:t>
            </a:r>
            <a:r>
              <a:rPr lang="it-IT" sz="3600" dirty="0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studies are </a:t>
            </a:r>
            <a:r>
              <a:rPr lang="it-IT" sz="3600" dirty="0" err="1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done</a:t>
            </a:r>
            <a:r>
              <a:rPr lang="it-IT" sz="3600" dirty="0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3600" dirty="0" err="1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</a:t>
            </a:r>
            <a:r>
              <a:rPr lang="it-IT" sz="3600" dirty="0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3600" dirty="0" err="1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Universities</a:t>
            </a:r>
            <a:r>
              <a:rPr lang="it-IT" sz="3600" dirty="0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36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Diocesan</a:t>
            </a:r>
            <a:r>
              <a:rPr lang="it-IT" sz="36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3600" dirty="0" err="1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it-IT" sz="36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eminaries</a:t>
            </a:r>
            <a:r>
              <a:rPr lang="it-IT" sz="36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etc. </a:t>
            </a:r>
            <a:endParaRPr lang="en-US" sz="3600" dirty="0"/>
          </a:p>
        </p:txBody>
      </p:sp>
      <p:pic>
        <p:nvPicPr>
          <p:cNvPr id="4" name="Picture 3" descr="School desk with books and pencils with chalkboard in background">
            <a:extLst>
              <a:ext uri="{FF2B5EF4-FFF2-40B4-BE49-F238E27FC236}">
                <a16:creationId xmlns:a16="http://schemas.microsoft.com/office/drawing/2014/main" id="{FF33FECB-963E-4EB6-81B4-C387885B57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094" y="806245"/>
            <a:ext cx="4383906" cy="5430654"/>
          </a:xfrm>
          <a:prstGeom prst="rect">
            <a:avLst/>
          </a:prstGeom>
        </p:spPr>
      </p:pic>
      <p:pic>
        <p:nvPicPr>
          <p:cNvPr id="6" name="Picture 5" descr="A picture containing indoor, sitting, table, small&#10;&#10;Description automatically generated">
            <a:extLst>
              <a:ext uri="{FF2B5EF4-FFF2-40B4-BE49-F238E27FC236}">
                <a16:creationId xmlns:a16="http://schemas.microsoft.com/office/drawing/2014/main" id="{B7C0E604-4180-48DF-830C-63532682A9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171" y="968009"/>
            <a:ext cx="1879876" cy="2129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2629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3962611-DFD5-4092-AAFD-559E3DFCE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5488" y="0"/>
            <a:ext cx="10910292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270F1FA-0425-408F-9861-80BF5AFB2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FBE9E31-A219-43DF-856C-90E35A8F2473}"/>
              </a:ext>
            </a:extLst>
          </p:cNvPr>
          <p:cNvSpPr txBox="1"/>
          <p:nvPr/>
        </p:nvSpPr>
        <p:spPr>
          <a:xfrm>
            <a:off x="2878037" y="1750742"/>
            <a:ext cx="6105194" cy="284808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algn="ctr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6000" b="1" kern="1200" dirty="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2. Before</a:t>
            </a:r>
          </a:p>
          <a:p>
            <a:pPr marL="0" marR="0" algn="ctr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6000" b="1" kern="1200" dirty="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 this RFG,</a:t>
            </a:r>
          </a:p>
          <a:p>
            <a:pPr marL="0" marR="0" algn="ctr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6000" b="1" kern="1200" dirty="0" err="1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 updated in </a:t>
            </a:r>
            <a:r>
              <a:rPr lang="en-US" sz="6000" b="1" kern="1200" dirty="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2020</a:t>
            </a:r>
            <a:endParaRPr lang="en-US" sz="6000" kern="1200" dirty="0">
              <a:solidFill>
                <a:srgbClr val="FFFFFF"/>
              </a:solidFill>
              <a:effectLst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8365864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01F678C-B88F-48AA-9A09-B019996240AA}"/>
              </a:ext>
            </a:extLst>
          </p:cNvPr>
          <p:cNvSpPr txBox="1"/>
          <p:nvPr/>
        </p:nvSpPr>
        <p:spPr>
          <a:xfrm>
            <a:off x="646871" y="596343"/>
            <a:ext cx="5449129" cy="53226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it-IT" sz="3200" dirty="0" err="1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Different</a:t>
            </a: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3200" i="1" dirty="0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</a:t>
            </a:r>
            <a:r>
              <a:rPr lang="it-IT" sz="3200" i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atio</a:t>
            </a: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Brothers, </a:t>
            </a:r>
            <a:r>
              <a:rPr lang="it-IT" sz="32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Continuing</a:t>
            </a: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32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formation</a:t>
            </a: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it-IT" sz="3200" dirty="0"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etc.</a:t>
            </a:r>
          </a:p>
          <a:p>
            <a:pPr marL="457200" marR="0" lvl="0" indent="-4572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(2003) </a:t>
            </a:r>
            <a:r>
              <a:rPr lang="it-IT" sz="3200" i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Ratio</a:t>
            </a:r>
            <a:endParaRPr lang="en-US" sz="3200" i="1" dirty="0">
              <a:effectLst/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lvl="0" indent="-4572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</a:t>
            </a:r>
            <a:r>
              <a:rPr lang="it-IT" sz="32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Decree</a:t>
            </a: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of the General Government on </a:t>
            </a:r>
            <a:r>
              <a:rPr lang="it-IT" sz="32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Formation</a:t>
            </a:r>
            <a:endParaRPr lang="it-IT" sz="3200" dirty="0">
              <a:effectLst/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(2015)</a:t>
            </a:r>
            <a:endParaRPr lang="en-US" sz="3200" dirty="0">
              <a:effectLst/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 lvl="0" indent="-4572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Tx/>
              <a:buChar char="-"/>
            </a:pP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Decision No. 30 of 25th General Chapter and the </a:t>
            </a:r>
            <a:r>
              <a:rPr lang="it-IT" sz="32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evaluation</a:t>
            </a: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32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asked</a:t>
            </a: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of the </a:t>
            </a:r>
            <a:r>
              <a:rPr lang="it-IT" sz="32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formation</a:t>
            </a:r>
            <a:r>
              <a:rPr lang="it-IT" sz="32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32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programs</a:t>
            </a:r>
            <a:endParaRPr lang="en-US" sz="3200" dirty="0">
              <a:effectLst/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A picture containing table, wooden, sitting, cutting&#10;&#10;Description automatically generated">
            <a:extLst>
              <a:ext uri="{FF2B5EF4-FFF2-40B4-BE49-F238E27FC236}">
                <a16:creationId xmlns:a16="http://schemas.microsoft.com/office/drawing/2014/main" id="{2CD468F1-2A0D-4432-BA83-3AFF67AA78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2871" y="835743"/>
            <a:ext cx="5449129" cy="5083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91503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C475749F-F487-4EFB-ABC7-C1359590EB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F6285A5F-6712-47A0-8A11-F0DFF60D0D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7276856" y="1645695"/>
            <a:ext cx="4418320" cy="3877280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noFill/>
          <a:ln w="50800" cap="flat">
            <a:solidFill>
              <a:schemeClr val="tx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A6F8ABB-6C5D-4349-9E1B-198D1ABFA8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52343" y="643383"/>
            <a:ext cx="2926988" cy="2594434"/>
          </a:xfrm>
          <a:custGeom>
            <a:avLst/>
            <a:gdLst>
              <a:gd name="connsiteX0" fmla="*/ 853538 w 2991693"/>
              <a:gd name="connsiteY0" fmla="*/ 0 h 2651787"/>
              <a:gd name="connsiteX1" fmla="*/ 2141030 w 2991693"/>
              <a:gd name="connsiteY1" fmla="*/ 0 h 2651787"/>
              <a:gd name="connsiteX2" fmla="*/ 2324957 w 2991693"/>
              <a:gd name="connsiteY2" fmla="*/ 103466 h 2651787"/>
              <a:gd name="connsiteX3" fmla="*/ 2968702 w 2991693"/>
              <a:gd name="connsiteY3" fmla="*/ 1218596 h 2651787"/>
              <a:gd name="connsiteX4" fmla="*/ 2968702 w 2991693"/>
              <a:gd name="connsiteY4" fmla="*/ 1433192 h 2651787"/>
              <a:gd name="connsiteX5" fmla="*/ 2324957 w 2991693"/>
              <a:gd name="connsiteY5" fmla="*/ 2548321 h 2651787"/>
              <a:gd name="connsiteX6" fmla="*/ 2141030 w 2991693"/>
              <a:gd name="connsiteY6" fmla="*/ 2651787 h 2651787"/>
              <a:gd name="connsiteX7" fmla="*/ 853538 w 2991693"/>
              <a:gd name="connsiteY7" fmla="*/ 2651787 h 2651787"/>
              <a:gd name="connsiteX8" fmla="*/ 669612 w 2991693"/>
              <a:gd name="connsiteY8" fmla="*/ 2548321 h 2651787"/>
              <a:gd name="connsiteX9" fmla="*/ 25866 w 2991693"/>
              <a:gd name="connsiteY9" fmla="*/ 1433192 h 2651787"/>
              <a:gd name="connsiteX10" fmla="*/ 25866 w 2991693"/>
              <a:gd name="connsiteY10" fmla="*/ 1218596 h 2651787"/>
              <a:gd name="connsiteX11" fmla="*/ 669612 w 2991693"/>
              <a:gd name="connsiteY11" fmla="*/ 103466 h 2651787"/>
              <a:gd name="connsiteX12" fmla="*/ 853538 w 2991693"/>
              <a:gd name="connsiteY12" fmla="*/ 0 h 2651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991693" h="2651787">
                <a:moveTo>
                  <a:pt x="853538" y="0"/>
                </a:moveTo>
                <a:cubicBezTo>
                  <a:pt x="2141030" y="0"/>
                  <a:pt x="2141030" y="0"/>
                  <a:pt x="2141030" y="0"/>
                </a:cubicBezTo>
                <a:cubicBezTo>
                  <a:pt x="2206170" y="0"/>
                  <a:pt x="2290471" y="45985"/>
                  <a:pt x="2324957" y="103466"/>
                </a:cubicBezTo>
                <a:cubicBezTo>
                  <a:pt x="2968702" y="1218596"/>
                  <a:pt x="2968702" y="1218596"/>
                  <a:pt x="2968702" y="1218596"/>
                </a:cubicBezTo>
                <a:cubicBezTo>
                  <a:pt x="2999357" y="1279909"/>
                  <a:pt x="2999357" y="1371878"/>
                  <a:pt x="2968702" y="1433192"/>
                </a:cubicBezTo>
                <a:cubicBezTo>
                  <a:pt x="2324957" y="2548321"/>
                  <a:pt x="2324957" y="2548321"/>
                  <a:pt x="2324957" y="2548321"/>
                </a:cubicBezTo>
                <a:cubicBezTo>
                  <a:pt x="2290471" y="2605803"/>
                  <a:pt x="2206170" y="2651787"/>
                  <a:pt x="2141030" y="2651787"/>
                </a:cubicBezTo>
                <a:lnTo>
                  <a:pt x="853538" y="2651787"/>
                </a:lnTo>
                <a:cubicBezTo>
                  <a:pt x="784566" y="2651787"/>
                  <a:pt x="700266" y="2605803"/>
                  <a:pt x="669612" y="2548321"/>
                </a:cubicBezTo>
                <a:cubicBezTo>
                  <a:pt x="25866" y="1433192"/>
                  <a:pt x="25866" y="1433192"/>
                  <a:pt x="25866" y="1433192"/>
                </a:cubicBezTo>
                <a:cubicBezTo>
                  <a:pt x="-8621" y="1371878"/>
                  <a:pt x="-8621" y="1279909"/>
                  <a:pt x="25866" y="1218596"/>
                </a:cubicBezTo>
                <a:cubicBezTo>
                  <a:pt x="669612" y="103466"/>
                  <a:pt x="669612" y="103466"/>
                  <a:pt x="669612" y="103466"/>
                </a:cubicBezTo>
                <a:cubicBezTo>
                  <a:pt x="700266" y="45985"/>
                  <a:pt x="784566" y="0"/>
                  <a:pt x="853538" y="0"/>
                </a:cubicBezTo>
                <a:close/>
              </a:path>
            </a:pathLst>
          </a:custGeom>
          <a:solidFill>
            <a:schemeClr val="tx1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B971ABA8-4CDB-4EEE-8C48-AA4FDB6507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2071858"/>
            <a:ext cx="8109718" cy="4786143"/>
          </a:xfrm>
          <a:custGeom>
            <a:avLst/>
            <a:gdLst>
              <a:gd name="connsiteX0" fmla="*/ 7381313 w 8109718"/>
              <a:gd name="connsiteY0" fmla="*/ 1839459 h 4786143"/>
              <a:gd name="connsiteX1" fmla="*/ 7381313 w 8109718"/>
              <a:gd name="connsiteY1" fmla="*/ 1853646 h 4786143"/>
              <a:gd name="connsiteX2" fmla="*/ 7379359 w 8109718"/>
              <a:gd name="connsiteY2" fmla="*/ 1846552 h 4786143"/>
              <a:gd name="connsiteX3" fmla="*/ 1321854 w 8109718"/>
              <a:gd name="connsiteY3" fmla="*/ 0 h 4786143"/>
              <a:gd name="connsiteX4" fmla="*/ 5365317 w 8109718"/>
              <a:gd name="connsiteY4" fmla="*/ 0 h 4786143"/>
              <a:gd name="connsiteX5" fmla="*/ 5985373 w 8109718"/>
              <a:gd name="connsiteY5" fmla="*/ 365439 h 4786143"/>
              <a:gd name="connsiteX6" fmla="*/ 8011470 w 8109718"/>
              <a:gd name="connsiteY6" fmla="*/ 3854515 h 4786143"/>
              <a:gd name="connsiteX7" fmla="*/ 8011470 w 8109718"/>
              <a:gd name="connsiteY7" fmla="*/ 4567993 h 4786143"/>
              <a:gd name="connsiteX8" fmla="*/ 7904625 w 8109718"/>
              <a:gd name="connsiteY8" fmla="*/ 4751987 h 4786143"/>
              <a:gd name="connsiteX9" fmla="*/ 7884791 w 8109718"/>
              <a:gd name="connsiteY9" fmla="*/ 4786143 h 4786143"/>
              <a:gd name="connsiteX10" fmla="*/ 0 w 8109718"/>
              <a:gd name="connsiteY10" fmla="*/ 4786143 h 4786143"/>
              <a:gd name="connsiteX11" fmla="*/ 0 w 8109718"/>
              <a:gd name="connsiteY11" fmla="*/ 1564110 h 4786143"/>
              <a:gd name="connsiteX12" fmla="*/ 27177 w 8109718"/>
              <a:gd name="connsiteY12" fmla="*/ 1517107 h 4786143"/>
              <a:gd name="connsiteX13" fmla="*/ 693065 w 8109718"/>
              <a:gd name="connsiteY13" fmla="*/ 365439 h 4786143"/>
              <a:gd name="connsiteX14" fmla="*/ 1321854 w 8109718"/>
              <a:gd name="connsiteY14" fmla="*/ 0 h 4786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8109718" h="4786143">
                <a:moveTo>
                  <a:pt x="7381313" y="1839459"/>
                </a:moveTo>
                <a:lnTo>
                  <a:pt x="7381313" y="1853646"/>
                </a:lnTo>
                <a:lnTo>
                  <a:pt x="7379359" y="1846552"/>
                </a:lnTo>
                <a:close/>
                <a:moveTo>
                  <a:pt x="1321854" y="0"/>
                </a:moveTo>
                <a:cubicBezTo>
                  <a:pt x="1321854" y="0"/>
                  <a:pt x="1321854" y="0"/>
                  <a:pt x="5365317" y="0"/>
                </a:cubicBezTo>
                <a:cubicBezTo>
                  <a:pt x="5618580" y="0"/>
                  <a:pt x="5863108" y="139215"/>
                  <a:pt x="5985373" y="365439"/>
                </a:cubicBezTo>
                <a:cubicBezTo>
                  <a:pt x="5985373" y="365439"/>
                  <a:pt x="5985373" y="365439"/>
                  <a:pt x="8011470" y="3854515"/>
                </a:cubicBezTo>
                <a:cubicBezTo>
                  <a:pt x="8142468" y="4072039"/>
                  <a:pt x="8142468" y="4350470"/>
                  <a:pt x="8011470" y="4567993"/>
                </a:cubicBezTo>
                <a:cubicBezTo>
                  <a:pt x="8011470" y="4567993"/>
                  <a:pt x="8011470" y="4567993"/>
                  <a:pt x="7904625" y="4751987"/>
                </a:cubicBezTo>
                <a:lnTo>
                  <a:pt x="7884791" y="4786143"/>
                </a:lnTo>
                <a:lnTo>
                  <a:pt x="0" y="4786143"/>
                </a:lnTo>
                <a:lnTo>
                  <a:pt x="0" y="1564110"/>
                </a:lnTo>
                <a:lnTo>
                  <a:pt x="27177" y="1517107"/>
                </a:lnTo>
                <a:cubicBezTo>
                  <a:pt x="220245" y="1183191"/>
                  <a:pt x="440895" y="801574"/>
                  <a:pt x="693065" y="365439"/>
                </a:cubicBezTo>
                <a:cubicBezTo>
                  <a:pt x="824063" y="139215"/>
                  <a:pt x="1059859" y="0"/>
                  <a:pt x="1321854" y="0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  <a:alpha val="9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1BCD04E-0939-492E-BF5D-4DCBA8F678D9}"/>
              </a:ext>
            </a:extLst>
          </p:cNvPr>
          <p:cNvSpPr txBox="1"/>
          <p:nvPr/>
        </p:nvSpPr>
        <p:spPr>
          <a:xfrm>
            <a:off x="971266" y="2804319"/>
            <a:ext cx="5124734" cy="32686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algn="ctr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6000" b="1" kern="1200" dirty="0"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rPr>
              <a:t>3. </a:t>
            </a:r>
            <a:r>
              <a:rPr lang="en-US" sz="6000" b="1" kern="1200" dirty="0" err="1"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rPr>
              <a:t>Main documents that have been included</a:t>
            </a:r>
            <a:endParaRPr lang="en-US" sz="6000" kern="1200" dirty="0">
              <a:solidFill>
                <a:schemeClr val="bg1"/>
              </a:solidFill>
              <a:effectLst/>
              <a:latin typeface="+mj-lt"/>
              <a:ea typeface="+mj-ea"/>
              <a:cs typeface="+mj-cs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AD463E1-6621-44B4-A995-C70A4631D3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307830" y="385730"/>
            <a:ext cx="1128382" cy="847206"/>
            <a:chOff x="5307830" y="325570"/>
            <a:chExt cx="1128382" cy="847206"/>
          </a:xfrm>
        </p:grpSpPr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A152F29E-C625-4313-96BF-5675B357C0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307830" y="577396"/>
              <a:ext cx="675351" cy="595380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C2A5CB78-6497-4151-83B6-568BD27EC5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85720" y="325570"/>
              <a:ext cx="550492" cy="485306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1577722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E00D8D5-627E-4518-9002-859BD0975247}"/>
              </a:ext>
            </a:extLst>
          </p:cNvPr>
          <p:cNvSpPr txBox="1"/>
          <p:nvPr/>
        </p:nvSpPr>
        <p:spPr>
          <a:xfrm>
            <a:off x="815962" y="353961"/>
            <a:ext cx="11012357" cy="3605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s-ES" sz="3600" b="1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Various Vatican documents</a:t>
            </a:r>
            <a:r>
              <a:rPr lang="es-ES" sz="3600" b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endParaRPr lang="en-US" sz="3600" b="1" dirty="0">
              <a:effectLst/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28700" marR="0" lvl="1" indent="-5715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s-ES" sz="3600" i="1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Evangelii Gaudium </a:t>
            </a:r>
            <a:r>
              <a:rPr lang="es-ES" sz="3600" i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(2013) </a:t>
            </a:r>
            <a:endParaRPr lang="en-US" sz="3600" dirty="0">
              <a:effectLst/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28700" marR="0" lvl="1" indent="-5715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s-ES" sz="3600" i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Ratio </a:t>
            </a:r>
            <a:r>
              <a:rPr lang="es-ES" sz="3600" i="1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Fundamentalis</a:t>
            </a:r>
            <a:r>
              <a:rPr lang="es-ES" sz="3600" i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R="0" lv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s-ES" sz="3600" i="1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Institutionis Sacerdotalis </a:t>
            </a:r>
            <a:r>
              <a:rPr lang="es-ES" sz="36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(2016)</a:t>
            </a:r>
            <a:endParaRPr lang="en-US" sz="3600" dirty="0">
              <a:effectLst/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28700" marR="0" lvl="1" indent="-5715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s-ES" sz="3600" i="1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Gaudete </a:t>
            </a:r>
            <a:r>
              <a:rPr lang="es-ES" sz="3600" i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 </a:t>
            </a:r>
            <a:r>
              <a:rPr lang="es-ES" sz="3600" i="1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Exsultate </a:t>
            </a:r>
            <a:r>
              <a:rPr lang="es-ES" sz="3600" i="1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(2018)</a:t>
            </a:r>
            <a:endParaRPr lang="en-US" sz="3600" dirty="0">
              <a:effectLst/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28700" marR="0" lvl="1" indent="-5715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s-ES" sz="3600" dirty="0" err="1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Youth Synod </a:t>
            </a:r>
            <a:r>
              <a:rPr lang="es-ES" sz="3600" dirty="0">
                <a:effectLst/>
                <a:latin typeface="Arial Nova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(2018)</a:t>
            </a:r>
            <a:endParaRPr lang="en-US" sz="3600" dirty="0">
              <a:effectLst/>
              <a:latin typeface="Arial Nova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A group of people walking in front of a building&#10;&#10;Description automatically generated">
            <a:extLst>
              <a:ext uri="{FF2B5EF4-FFF2-40B4-BE49-F238E27FC236}">
                <a16:creationId xmlns:a16="http://schemas.microsoft.com/office/drawing/2014/main" id="{200841B7-991D-40A7-969E-8C9E7DA880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751525" y="4132928"/>
            <a:ext cx="8924925" cy="219075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56082EC-8D0F-4204-AEF5-8A6E19A9C330}"/>
              </a:ext>
            </a:extLst>
          </p:cNvPr>
          <p:cNvSpPr txBox="1"/>
          <p:nvPr/>
        </p:nvSpPr>
        <p:spPr>
          <a:xfrm>
            <a:off x="1859679" y="8073820"/>
            <a:ext cx="892492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>
                <a:hlinkClick r:id="rId3" tooltip="https://en.wikipedia.org/wiki/St._Peter%27s_Square"/>
              </a:rPr>
              <a:t>This photo of </a:t>
            </a:r>
            <a:r>
              <a:rPr lang="en-US" sz="900"/>
              <a:t>unknown author is licensed by </a:t>
            </a:r>
            <a:r>
              <a:rPr lang="en-US" sz="900">
                <a:hlinkClick r:id="rId4" tooltip="https://creativecommons.org/licenses/by-sa/3.0/"/>
              </a:rPr>
              <a:t>CC BY-SA </a:t>
            </a:r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17269072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</TotalTime>
  <Words>690</Words>
  <Application>Microsoft Office PowerPoint</Application>
  <PresentationFormat>Widescreen</PresentationFormat>
  <Paragraphs>103</Paragraphs>
  <Slides>24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1" baseType="lpstr">
      <vt:lpstr>Arial</vt:lpstr>
      <vt:lpstr>Arial Nova</vt:lpstr>
      <vt:lpstr>Calibri</vt:lpstr>
      <vt:lpstr>Calibri Light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Manuel Rodríguez Delgado</dc:creator>
  <cp:lastModifiedBy>Manuel Rodríguez Delgado</cp:lastModifiedBy>
  <cp:revision>15</cp:revision>
  <dcterms:created xsi:type="dcterms:W3CDTF">2020-10-19T19:45:48Z</dcterms:created>
  <dcterms:modified xsi:type="dcterms:W3CDTF">2020-10-21T14:58:11Z</dcterms:modified>
</cp:coreProperties>
</file>