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9E58C-F450-4565-8B27-964C6A2037F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1DA42-9536-40A4-B25E-E0494BAAAD92}">
      <dgm:prSet/>
      <dgm:spPr/>
      <dgm:t>
        <a:bodyPr/>
        <a:lstStyle/>
        <a:p>
          <a:r>
            <a:rPr lang="it-IT" dirty="0" err="1"/>
            <a:t>Rescript</a:t>
          </a:r>
          <a:r>
            <a:rPr lang="it-IT" dirty="0"/>
            <a:t> of approval </a:t>
          </a:r>
          <a:endParaRPr lang="en-US" dirty="0"/>
        </a:p>
      </dgm:t>
    </dgm:pt>
    <dgm:pt modelId="{02643708-201B-4FBB-B77E-A388C2924294}" type="parTrans" cxnId="{5E81FAD5-62F5-4BC2-8B00-4E3E26C70E7D}">
      <dgm:prSet/>
      <dgm:spPr/>
      <dgm:t>
        <a:bodyPr/>
        <a:lstStyle/>
        <a:p>
          <a:endParaRPr lang="en-US"/>
        </a:p>
      </dgm:t>
    </dgm:pt>
    <dgm:pt modelId="{F3706C86-FFE6-48BD-BBD7-C1D88DB138CC}" type="sibTrans" cxnId="{5E81FAD5-62F5-4BC2-8B00-4E3E26C70E7D}">
      <dgm:prSet/>
      <dgm:spPr/>
      <dgm:t>
        <a:bodyPr/>
        <a:lstStyle/>
        <a:p>
          <a:endParaRPr lang="en-US"/>
        </a:p>
      </dgm:t>
    </dgm:pt>
    <dgm:pt modelId="{0BA1C5D2-9F4A-4C3F-90A4-60DD25AB090D}">
      <dgm:prSet/>
      <dgm:spPr/>
      <dgm:t>
        <a:bodyPr/>
        <a:lstStyle/>
        <a:p>
          <a:r>
            <a:rPr lang="it-IT" dirty="0" err="1"/>
            <a:t>Letter</a:t>
          </a:r>
          <a:r>
            <a:rPr lang="it-IT" dirty="0"/>
            <a:t> of </a:t>
          </a:r>
          <a:r>
            <a:rPr lang="it-IT" dirty="0" err="1"/>
            <a:t>Father</a:t>
          </a:r>
          <a:r>
            <a:rPr lang="it-IT" dirty="0"/>
            <a:t> </a:t>
          </a:r>
          <a:r>
            <a:rPr lang="it-IT" dirty="0" err="1"/>
            <a:t>General,MichaelBrehl</a:t>
          </a:r>
          <a:r>
            <a:rPr lang="it-IT" dirty="0"/>
            <a:t> </a:t>
          </a:r>
          <a:endParaRPr lang="en-US" dirty="0"/>
        </a:p>
      </dgm:t>
    </dgm:pt>
    <dgm:pt modelId="{540BBCEE-4F9D-4090-8A20-B3143E837B63}" type="parTrans" cxnId="{D856D0CF-9E50-4EF8-A780-4AEA765C564C}">
      <dgm:prSet/>
      <dgm:spPr/>
      <dgm:t>
        <a:bodyPr/>
        <a:lstStyle/>
        <a:p>
          <a:endParaRPr lang="en-US"/>
        </a:p>
      </dgm:t>
    </dgm:pt>
    <dgm:pt modelId="{A5DAFB80-C2FE-465F-A960-2B752CAC94CE}" type="sibTrans" cxnId="{D856D0CF-9E50-4EF8-A780-4AEA765C564C}">
      <dgm:prSet/>
      <dgm:spPr/>
      <dgm:t>
        <a:bodyPr/>
        <a:lstStyle/>
        <a:p>
          <a:endParaRPr lang="en-US"/>
        </a:p>
      </dgm:t>
    </dgm:pt>
    <dgm:pt modelId="{7B185F8E-7938-4288-9F43-E0B9BD32EFF5}">
      <dgm:prSet/>
      <dgm:spPr/>
      <dgm:t>
        <a:bodyPr/>
        <a:lstStyle/>
        <a:p>
          <a:r>
            <a:rPr lang="it-IT" dirty="0"/>
            <a:t>Profile of the future Redemptorist, 25th General </a:t>
          </a:r>
          <a:r>
            <a:rPr lang="it-IT" dirty="0" err="1"/>
            <a:t>Chapter</a:t>
          </a:r>
          <a:r>
            <a:rPr lang="it-IT" dirty="0"/>
            <a:t> (2009) </a:t>
          </a:r>
          <a:endParaRPr lang="en-US" dirty="0"/>
        </a:p>
      </dgm:t>
    </dgm:pt>
    <dgm:pt modelId="{C9200E38-3328-4280-8E25-A1F9900093EB}" type="parTrans" cxnId="{0A21ECB0-ECB9-4811-A70C-EED3EDEB8254}">
      <dgm:prSet/>
      <dgm:spPr/>
      <dgm:t>
        <a:bodyPr/>
        <a:lstStyle/>
        <a:p>
          <a:endParaRPr lang="en-US"/>
        </a:p>
      </dgm:t>
    </dgm:pt>
    <dgm:pt modelId="{C160478B-E211-4B1B-8E0C-437CC845D7EF}" type="sibTrans" cxnId="{0A21ECB0-ECB9-4811-A70C-EED3EDEB8254}">
      <dgm:prSet/>
      <dgm:spPr/>
      <dgm:t>
        <a:bodyPr/>
        <a:lstStyle/>
        <a:p>
          <a:endParaRPr lang="en-US"/>
        </a:p>
      </dgm:t>
    </dgm:pt>
    <dgm:pt modelId="{018E3239-2FFE-410E-80D4-A0BDECD096A2}">
      <dgm:prSet/>
      <dgm:spPr/>
      <dgm:t>
        <a:bodyPr/>
        <a:lstStyle/>
        <a:p>
          <a:r>
            <a:rPr lang="it-IT"/>
            <a:t>General introduction </a:t>
          </a:r>
          <a:endParaRPr lang="en-US"/>
        </a:p>
      </dgm:t>
    </dgm:pt>
    <dgm:pt modelId="{8EC364DF-50E6-4D9D-B143-614C7902FF23}" type="parTrans" cxnId="{F216D742-3DA6-44F5-8F87-DF7F4277EFDE}">
      <dgm:prSet/>
      <dgm:spPr/>
      <dgm:t>
        <a:bodyPr/>
        <a:lstStyle/>
        <a:p>
          <a:endParaRPr lang="en-US"/>
        </a:p>
      </dgm:t>
    </dgm:pt>
    <dgm:pt modelId="{B202F7C7-0970-405D-A8D1-30CF59BCD7D2}" type="sibTrans" cxnId="{F216D742-3DA6-44F5-8F87-DF7F4277EFDE}">
      <dgm:prSet/>
      <dgm:spPr/>
      <dgm:t>
        <a:bodyPr/>
        <a:lstStyle/>
        <a:p>
          <a:endParaRPr lang="en-US"/>
        </a:p>
      </dgm:t>
    </dgm:pt>
    <dgm:pt modelId="{5E4273CF-884E-41C1-8B50-9E39BC343F1D}" type="pres">
      <dgm:prSet presAssocID="{3F49E58C-F450-4565-8B27-964C6A2037F8}" presName="outerComposite" presStyleCnt="0">
        <dgm:presLayoutVars>
          <dgm:chMax val="5"/>
          <dgm:dir/>
          <dgm:resizeHandles val="exact"/>
        </dgm:presLayoutVars>
      </dgm:prSet>
      <dgm:spPr/>
    </dgm:pt>
    <dgm:pt modelId="{8B4164B6-FD59-42FA-BA0A-6FD7F6E5540E}" type="pres">
      <dgm:prSet presAssocID="{3F49E58C-F450-4565-8B27-964C6A2037F8}" presName="dummyMaxCanvas" presStyleCnt="0">
        <dgm:presLayoutVars/>
      </dgm:prSet>
      <dgm:spPr/>
    </dgm:pt>
    <dgm:pt modelId="{E3515CC3-C638-4C94-8AD2-E7BC724270BE}" type="pres">
      <dgm:prSet presAssocID="{3F49E58C-F450-4565-8B27-964C6A2037F8}" presName="FourNodes_1" presStyleLbl="node1" presStyleIdx="0" presStyleCnt="4" custLinFactY="-35457" custLinFactNeighborX="-117" custLinFactNeighborY="-100000">
        <dgm:presLayoutVars>
          <dgm:bulletEnabled val="1"/>
        </dgm:presLayoutVars>
      </dgm:prSet>
      <dgm:spPr/>
    </dgm:pt>
    <dgm:pt modelId="{A624558A-119A-4B27-B617-848BA90EB3ED}" type="pres">
      <dgm:prSet presAssocID="{3F49E58C-F450-4565-8B27-964C6A2037F8}" presName="FourNodes_2" presStyleLbl="node1" presStyleIdx="1" presStyleCnt="4">
        <dgm:presLayoutVars>
          <dgm:bulletEnabled val="1"/>
        </dgm:presLayoutVars>
      </dgm:prSet>
      <dgm:spPr/>
    </dgm:pt>
    <dgm:pt modelId="{D0E92145-B2B5-4F80-AB5E-733D4B64989F}" type="pres">
      <dgm:prSet presAssocID="{3F49E58C-F450-4565-8B27-964C6A2037F8}" presName="FourNodes_3" presStyleLbl="node1" presStyleIdx="2" presStyleCnt="4">
        <dgm:presLayoutVars>
          <dgm:bulletEnabled val="1"/>
        </dgm:presLayoutVars>
      </dgm:prSet>
      <dgm:spPr/>
    </dgm:pt>
    <dgm:pt modelId="{74941A4F-F62B-48D5-823E-8F3AEF37106C}" type="pres">
      <dgm:prSet presAssocID="{3F49E58C-F450-4565-8B27-964C6A2037F8}" presName="FourNodes_4" presStyleLbl="node1" presStyleIdx="3" presStyleCnt="4">
        <dgm:presLayoutVars>
          <dgm:bulletEnabled val="1"/>
        </dgm:presLayoutVars>
      </dgm:prSet>
      <dgm:spPr/>
    </dgm:pt>
    <dgm:pt modelId="{251F8397-D6F7-4285-A4A1-11803C7BB217}" type="pres">
      <dgm:prSet presAssocID="{3F49E58C-F450-4565-8B27-964C6A2037F8}" presName="FourConn_1-2" presStyleLbl="fgAccFollowNode1" presStyleIdx="0" presStyleCnt="3">
        <dgm:presLayoutVars>
          <dgm:bulletEnabled val="1"/>
        </dgm:presLayoutVars>
      </dgm:prSet>
      <dgm:spPr/>
    </dgm:pt>
    <dgm:pt modelId="{736DF3DB-E1CE-4574-BB23-2E2DB6F5B7AA}" type="pres">
      <dgm:prSet presAssocID="{3F49E58C-F450-4565-8B27-964C6A2037F8}" presName="FourConn_2-3" presStyleLbl="fgAccFollowNode1" presStyleIdx="1" presStyleCnt="3">
        <dgm:presLayoutVars>
          <dgm:bulletEnabled val="1"/>
        </dgm:presLayoutVars>
      </dgm:prSet>
      <dgm:spPr/>
    </dgm:pt>
    <dgm:pt modelId="{E55F2B22-9590-4199-92CC-E806315BAFB2}" type="pres">
      <dgm:prSet presAssocID="{3F49E58C-F450-4565-8B27-964C6A2037F8}" presName="FourConn_3-4" presStyleLbl="fgAccFollowNode1" presStyleIdx="2" presStyleCnt="3">
        <dgm:presLayoutVars>
          <dgm:bulletEnabled val="1"/>
        </dgm:presLayoutVars>
      </dgm:prSet>
      <dgm:spPr/>
    </dgm:pt>
    <dgm:pt modelId="{70D90FEF-E2AB-4D28-981A-49434C7F6F1F}" type="pres">
      <dgm:prSet presAssocID="{3F49E58C-F450-4565-8B27-964C6A2037F8}" presName="FourNodes_1_text" presStyleLbl="node1" presStyleIdx="3" presStyleCnt="4">
        <dgm:presLayoutVars>
          <dgm:bulletEnabled val="1"/>
        </dgm:presLayoutVars>
      </dgm:prSet>
      <dgm:spPr/>
    </dgm:pt>
    <dgm:pt modelId="{1846593D-4D96-4306-8816-24657B409F0C}" type="pres">
      <dgm:prSet presAssocID="{3F49E58C-F450-4565-8B27-964C6A2037F8}" presName="FourNodes_2_text" presStyleLbl="node1" presStyleIdx="3" presStyleCnt="4">
        <dgm:presLayoutVars>
          <dgm:bulletEnabled val="1"/>
        </dgm:presLayoutVars>
      </dgm:prSet>
      <dgm:spPr/>
    </dgm:pt>
    <dgm:pt modelId="{C90E99D0-0941-4658-A89F-043E86AC10AA}" type="pres">
      <dgm:prSet presAssocID="{3F49E58C-F450-4565-8B27-964C6A2037F8}" presName="FourNodes_3_text" presStyleLbl="node1" presStyleIdx="3" presStyleCnt="4">
        <dgm:presLayoutVars>
          <dgm:bulletEnabled val="1"/>
        </dgm:presLayoutVars>
      </dgm:prSet>
      <dgm:spPr/>
    </dgm:pt>
    <dgm:pt modelId="{495C5667-34DA-4168-8731-A88440941742}" type="pres">
      <dgm:prSet presAssocID="{3F49E58C-F450-4565-8B27-964C6A2037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D6230D-83E5-4E3E-9275-4FA5B05EA286}" type="presOf" srcId="{018E3239-2FFE-410E-80D4-A0BDECD096A2}" destId="{74941A4F-F62B-48D5-823E-8F3AEF37106C}" srcOrd="0" destOrd="0" presId="urn:microsoft.com/office/officeart/2005/8/layout/vProcess5"/>
    <dgm:cxn modelId="{2CC78B14-785F-473C-A3E7-2A9D09457C54}" type="presOf" srcId="{7B185F8E-7938-4288-9F43-E0B9BD32EFF5}" destId="{D0E92145-B2B5-4F80-AB5E-733D4B64989F}" srcOrd="0" destOrd="0" presId="urn:microsoft.com/office/officeart/2005/8/layout/vProcess5"/>
    <dgm:cxn modelId="{6CBB0C31-0ED4-4F9D-AFDF-DCD80855C76B}" type="presOf" srcId="{018E3239-2FFE-410E-80D4-A0BDECD096A2}" destId="{495C5667-34DA-4168-8731-A88440941742}" srcOrd="1" destOrd="0" presId="urn:microsoft.com/office/officeart/2005/8/layout/vProcess5"/>
    <dgm:cxn modelId="{F216D742-3DA6-44F5-8F87-DF7F4277EFDE}" srcId="{3F49E58C-F450-4565-8B27-964C6A2037F8}" destId="{018E3239-2FFE-410E-80D4-A0BDECD096A2}" srcOrd="3" destOrd="0" parTransId="{8EC364DF-50E6-4D9D-B143-614C7902FF23}" sibTransId="{B202F7C7-0970-405D-A8D1-30CF59BCD7D2}"/>
    <dgm:cxn modelId="{A9723547-950D-4D19-B031-07FE46693B16}" type="presOf" srcId="{C160478B-E211-4B1B-8E0C-437CC845D7EF}" destId="{E55F2B22-9590-4199-92CC-E806315BAFB2}" srcOrd="0" destOrd="0" presId="urn:microsoft.com/office/officeart/2005/8/layout/vProcess5"/>
    <dgm:cxn modelId="{F2FD036E-FBA3-47FA-B6F8-2BFCE8F51DF9}" type="presOf" srcId="{F3706C86-FFE6-48BD-BBD7-C1D88DB138CC}" destId="{251F8397-D6F7-4285-A4A1-11803C7BB217}" srcOrd="0" destOrd="0" presId="urn:microsoft.com/office/officeart/2005/8/layout/vProcess5"/>
    <dgm:cxn modelId="{6618CC6E-79B3-4B9F-91E7-D11C2D1D8C6F}" type="presOf" srcId="{3A01DA42-9536-40A4-B25E-E0494BAAAD92}" destId="{E3515CC3-C638-4C94-8AD2-E7BC724270BE}" srcOrd="0" destOrd="0" presId="urn:microsoft.com/office/officeart/2005/8/layout/vProcess5"/>
    <dgm:cxn modelId="{FB824954-ADED-45BD-BC6C-F81AABFA89EC}" type="presOf" srcId="{0BA1C5D2-9F4A-4C3F-90A4-60DD25AB090D}" destId="{1846593D-4D96-4306-8816-24657B409F0C}" srcOrd="1" destOrd="0" presId="urn:microsoft.com/office/officeart/2005/8/layout/vProcess5"/>
    <dgm:cxn modelId="{7CA9537E-BFE2-4283-9EF5-15FC9540412E}" type="presOf" srcId="{3A01DA42-9536-40A4-B25E-E0494BAAAD92}" destId="{70D90FEF-E2AB-4D28-981A-49434C7F6F1F}" srcOrd="1" destOrd="0" presId="urn:microsoft.com/office/officeart/2005/8/layout/vProcess5"/>
    <dgm:cxn modelId="{C670E89E-A5EC-48B7-B6AE-CF7E3919F149}" type="presOf" srcId="{0BA1C5D2-9F4A-4C3F-90A4-60DD25AB090D}" destId="{A624558A-119A-4B27-B617-848BA90EB3ED}" srcOrd="0" destOrd="0" presId="urn:microsoft.com/office/officeart/2005/8/layout/vProcess5"/>
    <dgm:cxn modelId="{0A21ECB0-ECB9-4811-A70C-EED3EDEB8254}" srcId="{3F49E58C-F450-4565-8B27-964C6A2037F8}" destId="{7B185F8E-7938-4288-9F43-E0B9BD32EFF5}" srcOrd="2" destOrd="0" parTransId="{C9200E38-3328-4280-8E25-A1F9900093EB}" sibTransId="{C160478B-E211-4B1B-8E0C-437CC845D7EF}"/>
    <dgm:cxn modelId="{15DD2BBB-A97A-4557-B748-6E402FAB50CB}" type="presOf" srcId="{A5DAFB80-C2FE-465F-A960-2B752CAC94CE}" destId="{736DF3DB-E1CE-4574-BB23-2E2DB6F5B7AA}" srcOrd="0" destOrd="0" presId="urn:microsoft.com/office/officeart/2005/8/layout/vProcess5"/>
    <dgm:cxn modelId="{85025ABD-BF63-4938-AEE9-0ABFA26F2D58}" type="presOf" srcId="{3F49E58C-F450-4565-8B27-964C6A2037F8}" destId="{5E4273CF-884E-41C1-8B50-9E39BC343F1D}" srcOrd="0" destOrd="0" presId="urn:microsoft.com/office/officeart/2005/8/layout/vProcess5"/>
    <dgm:cxn modelId="{FBD44CCE-F2CE-4ECD-B9EF-CD79E45BE072}" type="presOf" srcId="{7B185F8E-7938-4288-9F43-E0B9BD32EFF5}" destId="{C90E99D0-0941-4658-A89F-043E86AC10AA}" srcOrd="1" destOrd="0" presId="urn:microsoft.com/office/officeart/2005/8/layout/vProcess5"/>
    <dgm:cxn modelId="{D856D0CF-9E50-4EF8-A780-4AEA765C564C}" srcId="{3F49E58C-F450-4565-8B27-964C6A2037F8}" destId="{0BA1C5D2-9F4A-4C3F-90A4-60DD25AB090D}" srcOrd="1" destOrd="0" parTransId="{540BBCEE-4F9D-4090-8A20-B3143E837B63}" sibTransId="{A5DAFB80-C2FE-465F-A960-2B752CAC94CE}"/>
    <dgm:cxn modelId="{5E81FAD5-62F5-4BC2-8B00-4E3E26C70E7D}" srcId="{3F49E58C-F450-4565-8B27-964C6A2037F8}" destId="{3A01DA42-9536-40A4-B25E-E0494BAAAD92}" srcOrd="0" destOrd="0" parTransId="{02643708-201B-4FBB-B77E-A388C2924294}" sibTransId="{F3706C86-FFE6-48BD-BBD7-C1D88DB138CC}"/>
    <dgm:cxn modelId="{03742A99-1C1D-4000-9DDA-315507D60C3A}" type="presParOf" srcId="{5E4273CF-884E-41C1-8B50-9E39BC343F1D}" destId="{8B4164B6-FD59-42FA-BA0A-6FD7F6E5540E}" srcOrd="0" destOrd="0" presId="urn:microsoft.com/office/officeart/2005/8/layout/vProcess5"/>
    <dgm:cxn modelId="{3A563B57-E49D-4C86-A720-E0F4E055344C}" type="presParOf" srcId="{5E4273CF-884E-41C1-8B50-9E39BC343F1D}" destId="{E3515CC3-C638-4C94-8AD2-E7BC724270BE}" srcOrd="1" destOrd="0" presId="urn:microsoft.com/office/officeart/2005/8/layout/vProcess5"/>
    <dgm:cxn modelId="{0C30B852-3002-4995-A93C-62F75F297EE3}" type="presParOf" srcId="{5E4273CF-884E-41C1-8B50-9E39BC343F1D}" destId="{A624558A-119A-4B27-B617-848BA90EB3ED}" srcOrd="2" destOrd="0" presId="urn:microsoft.com/office/officeart/2005/8/layout/vProcess5"/>
    <dgm:cxn modelId="{B029600D-3AED-40E2-BC23-F06AA726D006}" type="presParOf" srcId="{5E4273CF-884E-41C1-8B50-9E39BC343F1D}" destId="{D0E92145-B2B5-4F80-AB5E-733D4B64989F}" srcOrd="3" destOrd="0" presId="urn:microsoft.com/office/officeart/2005/8/layout/vProcess5"/>
    <dgm:cxn modelId="{EF8D48F6-3A7A-430C-9C80-25802FB4C45C}" type="presParOf" srcId="{5E4273CF-884E-41C1-8B50-9E39BC343F1D}" destId="{74941A4F-F62B-48D5-823E-8F3AEF37106C}" srcOrd="4" destOrd="0" presId="urn:microsoft.com/office/officeart/2005/8/layout/vProcess5"/>
    <dgm:cxn modelId="{9A16F8B5-4417-4214-BC2F-BF7B37AFCE66}" type="presParOf" srcId="{5E4273CF-884E-41C1-8B50-9E39BC343F1D}" destId="{251F8397-D6F7-4285-A4A1-11803C7BB217}" srcOrd="5" destOrd="0" presId="urn:microsoft.com/office/officeart/2005/8/layout/vProcess5"/>
    <dgm:cxn modelId="{6238B5F2-574D-4E2F-B4B7-C34F139468B5}" type="presParOf" srcId="{5E4273CF-884E-41C1-8B50-9E39BC343F1D}" destId="{736DF3DB-E1CE-4574-BB23-2E2DB6F5B7AA}" srcOrd="6" destOrd="0" presId="urn:microsoft.com/office/officeart/2005/8/layout/vProcess5"/>
    <dgm:cxn modelId="{01E6221F-4530-4C53-92E8-450CEF0D600A}" type="presParOf" srcId="{5E4273CF-884E-41C1-8B50-9E39BC343F1D}" destId="{E55F2B22-9590-4199-92CC-E806315BAFB2}" srcOrd="7" destOrd="0" presId="urn:microsoft.com/office/officeart/2005/8/layout/vProcess5"/>
    <dgm:cxn modelId="{7A1D46A2-AB6F-4840-948D-7D1B8979D061}" type="presParOf" srcId="{5E4273CF-884E-41C1-8B50-9E39BC343F1D}" destId="{70D90FEF-E2AB-4D28-981A-49434C7F6F1F}" srcOrd="8" destOrd="0" presId="urn:microsoft.com/office/officeart/2005/8/layout/vProcess5"/>
    <dgm:cxn modelId="{F0B99EC1-3FF7-44D5-AC3C-CB6A5C473F3A}" type="presParOf" srcId="{5E4273CF-884E-41C1-8B50-9E39BC343F1D}" destId="{1846593D-4D96-4306-8816-24657B409F0C}" srcOrd="9" destOrd="0" presId="urn:microsoft.com/office/officeart/2005/8/layout/vProcess5"/>
    <dgm:cxn modelId="{28534C73-B39A-416B-8BE2-D6832571B4DB}" type="presParOf" srcId="{5E4273CF-884E-41C1-8B50-9E39BC343F1D}" destId="{C90E99D0-0941-4658-A89F-043E86AC10AA}" srcOrd="10" destOrd="0" presId="urn:microsoft.com/office/officeart/2005/8/layout/vProcess5"/>
    <dgm:cxn modelId="{8067EE09-8E02-4510-BAF0-89388AF1ECD9}" type="presParOf" srcId="{5E4273CF-884E-41C1-8B50-9E39BC343F1D}" destId="{495C5667-34DA-4168-8731-A884409417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E0FAC-A4DD-49BE-911F-B67CD352300C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37B587-B35F-4E41-97EE-AE4A3ACC51B9}">
      <dgm:prSet custT="1"/>
      <dgm:spPr/>
      <dgm:t>
        <a:bodyPr/>
        <a:lstStyle/>
        <a:p>
          <a:r>
            <a:rPr lang="it-IT" sz="1600" b="1" dirty="0"/>
            <a:t>Vocational promotion and accompaniment (</a:t>
          </a:r>
          <a:r>
            <a:rPr lang="it-IT" sz="1600" b="1" dirty="0" err="1"/>
            <a:t>including</a:t>
          </a:r>
          <a:r>
            <a:rPr lang="it-IT" sz="1600" b="1" dirty="0"/>
            <a:t> «mature </a:t>
          </a:r>
          <a:r>
            <a:rPr lang="it-IT" sz="1600" b="1" dirty="0" err="1"/>
            <a:t>vocations</a:t>
          </a:r>
          <a:r>
            <a:rPr lang="it-IT" sz="1600" b="1" dirty="0"/>
            <a:t>") </a:t>
          </a:r>
          <a:endParaRPr lang="en-US" sz="1600" b="1" dirty="0"/>
        </a:p>
      </dgm:t>
    </dgm:pt>
    <dgm:pt modelId="{E1F01040-DE42-4E2A-AF68-90543AF658AD}" type="parTrans" cxnId="{ED139F30-0580-433B-AD8E-0B70B790DF67}">
      <dgm:prSet/>
      <dgm:spPr/>
      <dgm:t>
        <a:bodyPr/>
        <a:lstStyle/>
        <a:p>
          <a:endParaRPr lang="en-US"/>
        </a:p>
      </dgm:t>
    </dgm:pt>
    <dgm:pt modelId="{97235699-F4C0-4982-945B-ED0D806C779B}" type="sibTrans" cxnId="{ED139F30-0580-433B-AD8E-0B70B790DF67}">
      <dgm:prSet/>
      <dgm:spPr/>
      <dgm:t>
        <a:bodyPr/>
        <a:lstStyle/>
        <a:p>
          <a:endParaRPr lang="en-US"/>
        </a:p>
      </dgm:t>
    </dgm:pt>
    <dgm:pt modelId="{116DD3CD-6CCE-47F4-A6FC-3116FDA5B15A}">
      <dgm:prSet custT="1"/>
      <dgm:spPr/>
      <dgm:t>
        <a:bodyPr/>
        <a:lstStyle/>
        <a:p>
          <a:r>
            <a:rPr lang="it-IT" sz="1600" b="1" dirty="0"/>
            <a:t>Formation before the </a:t>
          </a:r>
          <a:r>
            <a:rPr lang="it-IT" sz="1600" b="1" dirty="0" err="1"/>
            <a:t>Novitiate</a:t>
          </a:r>
          <a:r>
            <a:rPr lang="it-IT" sz="1600" b="1" dirty="0"/>
            <a:t> (</a:t>
          </a:r>
          <a:r>
            <a:rPr lang="it-IT" sz="1600" b="1" dirty="0" err="1"/>
            <a:t>Candidates</a:t>
          </a:r>
          <a:r>
            <a:rPr lang="it-IT" sz="1600" b="1" dirty="0"/>
            <a:t>) </a:t>
          </a:r>
          <a:endParaRPr lang="en-US" sz="1600" b="1" dirty="0"/>
        </a:p>
      </dgm:t>
    </dgm:pt>
    <dgm:pt modelId="{FAF3259C-4041-431B-8445-28F85ADD45CE}" type="parTrans" cxnId="{420B6421-3D95-41D3-814A-797F08B11904}">
      <dgm:prSet/>
      <dgm:spPr/>
      <dgm:t>
        <a:bodyPr/>
        <a:lstStyle/>
        <a:p>
          <a:endParaRPr lang="en-US"/>
        </a:p>
      </dgm:t>
    </dgm:pt>
    <dgm:pt modelId="{624AA897-60A3-4335-893D-59D398B26234}" type="sibTrans" cxnId="{420B6421-3D95-41D3-814A-797F08B11904}">
      <dgm:prSet/>
      <dgm:spPr/>
      <dgm:t>
        <a:bodyPr/>
        <a:lstStyle/>
        <a:p>
          <a:endParaRPr lang="en-US"/>
        </a:p>
      </dgm:t>
    </dgm:pt>
    <dgm:pt modelId="{E25F2FE2-0C1C-4567-9BA3-7F51DCFC5E84}">
      <dgm:prSet custT="1"/>
      <dgm:spPr/>
      <dgm:t>
        <a:bodyPr/>
        <a:lstStyle/>
        <a:p>
          <a:r>
            <a:rPr lang="en-US" sz="1600" dirty="0" err="1"/>
            <a:t>Novitiate </a:t>
          </a:r>
          <a:r>
            <a:rPr lang="en-US" sz="1600" dirty="0"/>
            <a:t>(</a:t>
          </a:r>
          <a:r>
            <a:rPr lang="en-US" sz="1600" dirty="0" err="1"/>
            <a:t>Novices</a:t>
          </a:r>
          <a:r>
            <a:rPr lang="en-US" sz="1600" dirty="0"/>
            <a:t>)</a:t>
          </a:r>
        </a:p>
      </dgm:t>
    </dgm:pt>
    <dgm:pt modelId="{E9C86FCB-9B64-4DDB-9DA9-F8C1602DCD3E}" type="parTrans" cxnId="{8C1266A4-1E1B-4E36-8D2A-1DE7297E7D5F}">
      <dgm:prSet/>
      <dgm:spPr/>
      <dgm:t>
        <a:bodyPr/>
        <a:lstStyle/>
        <a:p>
          <a:endParaRPr lang="en-US"/>
        </a:p>
      </dgm:t>
    </dgm:pt>
    <dgm:pt modelId="{E2D293AC-A13E-4EE6-9C49-D9E999A12B4A}" type="sibTrans" cxnId="{8C1266A4-1E1B-4E36-8D2A-1DE7297E7D5F}">
      <dgm:prSet/>
      <dgm:spPr/>
      <dgm:t>
        <a:bodyPr/>
        <a:lstStyle/>
        <a:p>
          <a:endParaRPr lang="en-US"/>
        </a:p>
      </dgm:t>
    </dgm:pt>
    <dgm:pt modelId="{6CD2EE22-DDD5-4723-B969-A12B0023E4CD}">
      <dgm:prSet custT="1"/>
      <dgm:spPr/>
      <dgm:t>
        <a:bodyPr/>
        <a:lstStyle/>
        <a:p>
          <a:r>
            <a:rPr lang="it-IT" sz="1600" dirty="0"/>
            <a:t>The period from </a:t>
          </a:r>
          <a:r>
            <a:rPr lang="it-IT" sz="1600" dirty="0" err="1"/>
            <a:t>Temporary</a:t>
          </a:r>
          <a:r>
            <a:rPr lang="it-IT" sz="1600" dirty="0"/>
            <a:t> to </a:t>
          </a:r>
          <a:r>
            <a:rPr lang="it-IT" sz="1600" dirty="0" err="1"/>
            <a:t>Perpetual</a:t>
          </a:r>
          <a:r>
            <a:rPr lang="it-IT" sz="1600" dirty="0"/>
            <a:t> </a:t>
          </a:r>
          <a:r>
            <a:rPr lang="it-IT" sz="1600" dirty="0" err="1"/>
            <a:t>Profession</a:t>
          </a:r>
          <a:r>
            <a:rPr lang="it-IT" sz="1600" dirty="0"/>
            <a:t> (</a:t>
          </a:r>
          <a:r>
            <a:rPr lang="it-IT" sz="1600" dirty="0" err="1"/>
            <a:t>Temporary</a:t>
          </a:r>
          <a:r>
            <a:rPr lang="it-IT" sz="1600" dirty="0"/>
            <a:t> </a:t>
          </a:r>
          <a:r>
            <a:rPr lang="it-IT" sz="1600" dirty="0" err="1"/>
            <a:t>Profession</a:t>
          </a:r>
          <a:r>
            <a:rPr lang="it-IT" sz="1600" dirty="0"/>
            <a:t>) </a:t>
          </a:r>
        </a:p>
        <a:p>
          <a:r>
            <a:rPr lang="it-IT" sz="1600" dirty="0"/>
            <a:t>(Formation for the Brothers) </a:t>
          </a:r>
          <a:endParaRPr lang="en-US" sz="1600" dirty="0"/>
        </a:p>
      </dgm:t>
    </dgm:pt>
    <dgm:pt modelId="{3E89160B-16D3-4833-B2B9-22DB035B6D51}" type="parTrans" cxnId="{34472F90-AFEA-4021-9910-DD43B30ACFAD}">
      <dgm:prSet/>
      <dgm:spPr/>
      <dgm:t>
        <a:bodyPr/>
        <a:lstStyle/>
        <a:p>
          <a:endParaRPr lang="en-US"/>
        </a:p>
      </dgm:t>
    </dgm:pt>
    <dgm:pt modelId="{DC62E301-1F8B-4152-9456-4B603F100EF0}" type="sibTrans" cxnId="{34472F90-AFEA-4021-9910-DD43B30ACFAD}">
      <dgm:prSet/>
      <dgm:spPr/>
      <dgm:t>
        <a:bodyPr/>
        <a:lstStyle/>
        <a:p>
          <a:endParaRPr lang="en-US"/>
        </a:p>
      </dgm:t>
    </dgm:pt>
    <dgm:pt modelId="{B66FE0F0-022F-4959-9818-1241A839A2F1}" type="pres">
      <dgm:prSet presAssocID="{F95E0FAC-A4DD-49BE-911F-B67CD352300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6B361D-6679-4CB4-AE9B-F3B3D97777AF}" type="pres">
      <dgm:prSet presAssocID="{6CD2EE22-DDD5-4723-B969-A12B0023E4CD}" presName="Accent4" presStyleCnt="0"/>
      <dgm:spPr/>
    </dgm:pt>
    <dgm:pt modelId="{F61C437F-9FE3-41F3-8296-3100F94838E9}" type="pres">
      <dgm:prSet presAssocID="{6CD2EE22-DDD5-4723-B969-A12B0023E4CD}" presName="Accent" presStyleLbl="node1" presStyleIdx="0" presStyleCnt="8"/>
      <dgm:spPr/>
    </dgm:pt>
    <dgm:pt modelId="{A4113070-4D5D-4F1F-80D6-E1CDF1639632}" type="pres">
      <dgm:prSet presAssocID="{6CD2EE22-DDD5-4723-B969-A12B0023E4CD}" presName="ParentBackground4" presStyleCnt="0"/>
      <dgm:spPr/>
    </dgm:pt>
    <dgm:pt modelId="{FC99A85A-819F-43BB-B535-9A0A18F9CEE8}" type="pres">
      <dgm:prSet presAssocID="{6CD2EE22-DDD5-4723-B969-A12B0023E4CD}" presName="ParentBackground" presStyleLbl="node1" presStyleIdx="1" presStyleCnt="8"/>
      <dgm:spPr/>
    </dgm:pt>
    <dgm:pt modelId="{CCC03C3D-4FA7-4662-8E6B-3CEC9523AADF}" type="pres">
      <dgm:prSet presAssocID="{6CD2EE22-DDD5-4723-B969-A12B0023E4CD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320479E-6E9A-4A5A-8F5A-0ED0619D7538}" type="pres">
      <dgm:prSet presAssocID="{E25F2FE2-0C1C-4567-9BA3-7F51DCFC5E84}" presName="Accent3" presStyleCnt="0"/>
      <dgm:spPr/>
    </dgm:pt>
    <dgm:pt modelId="{84838806-3C68-42AA-8376-6A6F0B8C3388}" type="pres">
      <dgm:prSet presAssocID="{E25F2FE2-0C1C-4567-9BA3-7F51DCFC5E84}" presName="Accent" presStyleLbl="node1" presStyleIdx="2" presStyleCnt="8"/>
      <dgm:spPr/>
    </dgm:pt>
    <dgm:pt modelId="{DF114D64-9792-44C5-B8B1-688B7CF3C7B4}" type="pres">
      <dgm:prSet presAssocID="{E25F2FE2-0C1C-4567-9BA3-7F51DCFC5E84}" presName="ParentBackground3" presStyleCnt="0"/>
      <dgm:spPr/>
    </dgm:pt>
    <dgm:pt modelId="{E76121BD-8398-47D1-A3AF-6570EE3E0C53}" type="pres">
      <dgm:prSet presAssocID="{E25F2FE2-0C1C-4567-9BA3-7F51DCFC5E84}" presName="ParentBackground" presStyleLbl="node1" presStyleIdx="3" presStyleCnt="8"/>
      <dgm:spPr/>
    </dgm:pt>
    <dgm:pt modelId="{715A69C0-48A7-47CC-A86A-A849A8040467}" type="pres">
      <dgm:prSet presAssocID="{E25F2FE2-0C1C-4567-9BA3-7F51DCFC5E84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0736583-C865-451F-8CF6-70146DF2F99E}" type="pres">
      <dgm:prSet presAssocID="{116DD3CD-6CCE-47F4-A6FC-3116FDA5B15A}" presName="Accent2" presStyleCnt="0"/>
      <dgm:spPr/>
    </dgm:pt>
    <dgm:pt modelId="{8D472A53-29DD-4E0B-8268-6B3271E2B0DF}" type="pres">
      <dgm:prSet presAssocID="{116DD3CD-6CCE-47F4-A6FC-3116FDA5B15A}" presName="Accent" presStyleLbl="node1" presStyleIdx="4" presStyleCnt="8"/>
      <dgm:spPr/>
    </dgm:pt>
    <dgm:pt modelId="{7153AFD9-E6FD-47EC-AD54-8ED835A2A55B}" type="pres">
      <dgm:prSet presAssocID="{116DD3CD-6CCE-47F4-A6FC-3116FDA5B15A}" presName="ParentBackground2" presStyleCnt="0"/>
      <dgm:spPr/>
    </dgm:pt>
    <dgm:pt modelId="{856311BE-5A52-4AC1-9B92-8FA926657F7C}" type="pres">
      <dgm:prSet presAssocID="{116DD3CD-6CCE-47F4-A6FC-3116FDA5B15A}" presName="ParentBackground" presStyleLbl="node1" presStyleIdx="5" presStyleCnt="8"/>
      <dgm:spPr/>
    </dgm:pt>
    <dgm:pt modelId="{DE5D044F-E77D-402F-AF80-D13E886F5D11}" type="pres">
      <dgm:prSet presAssocID="{116DD3CD-6CCE-47F4-A6FC-3116FDA5B15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1F5D64A-76C4-4333-BF22-E4F78EC878DA}" type="pres">
      <dgm:prSet presAssocID="{6137B587-B35F-4E41-97EE-AE4A3ACC51B9}" presName="Accent1" presStyleCnt="0"/>
      <dgm:spPr/>
    </dgm:pt>
    <dgm:pt modelId="{7AC854D5-CF8C-4733-97BD-B24D3DD8AD29}" type="pres">
      <dgm:prSet presAssocID="{6137B587-B35F-4E41-97EE-AE4A3ACC51B9}" presName="Accent" presStyleLbl="node1" presStyleIdx="6" presStyleCnt="8"/>
      <dgm:spPr/>
    </dgm:pt>
    <dgm:pt modelId="{48D2CCCC-3348-4363-AF91-DEEE0EA863C9}" type="pres">
      <dgm:prSet presAssocID="{6137B587-B35F-4E41-97EE-AE4A3ACC51B9}" presName="ParentBackground1" presStyleCnt="0"/>
      <dgm:spPr/>
    </dgm:pt>
    <dgm:pt modelId="{4C81B561-0B0E-409A-BCDF-FBF855C2E991}" type="pres">
      <dgm:prSet presAssocID="{6137B587-B35F-4E41-97EE-AE4A3ACC51B9}" presName="ParentBackground" presStyleLbl="node1" presStyleIdx="7" presStyleCnt="8"/>
      <dgm:spPr/>
    </dgm:pt>
    <dgm:pt modelId="{E0E579E8-E802-46F1-AAB3-D00F03071D1B}" type="pres">
      <dgm:prSet presAssocID="{6137B587-B35F-4E41-97EE-AE4A3ACC51B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AD92302-46C7-4975-A977-F6AB2908D365}" type="presOf" srcId="{6CD2EE22-DDD5-4723-B969-A12B0023E4CD}" destId="{CCC03C3D-4FA7-4662-8E6B-3CEC9523AADF}" srcOrd="1" destOrd="0" presId="urn:microsoft.com/office/officeart/2018/layout/CircleProcess"/>
    <dgm:cxn modelId="{420B6421-3D95-41D3-814A-797F08B11904}" srcId="{F95E0FAC-A4DD-49BE-911F-B67CD352300C}" destId="{116DD3CD-6CCE-47F4-A6FC-3116FDA5B15A}" srcOrd="1" destOrd="0" parTransId="{FAF3259C-4041-431B-8445-28F85ADD45CE}" sibTransId="{624AA897-60A3-4335-893D-59D398B26234}"/>
    <dgm:cxn modelId="{ED139F30-0580-433B-AD8E-0B70B790DF67}" srcId="{F95E0FAC-A4DD-49BE-911F-B67CD352300C}" destId="{6137B587-B35F-4E41-97EE-AE4A3ACC51B9}" srcOrd="0" destOrd="0" parTransId="{E1F01040-DE42-4E2A-AF68-90543AF658AD}" sibTransId="{97235699-F4C0-4982-945B-ED0D806C779B}"/>
    <dgm:cxn modelId="{7C47738D-E13C-44CF-9C81-223A580CC169}" type="presOf" srcId="{116DD3CD-6CCE-47F4-A6FC-3116FDA5B15A}" destId="{DE5D044F-E77D-402F-AF80-D13E886F5D11}" srcOrd="1" destOrd="0" presId="urn:microsoft.com/office/officeart/2018/layout/CircleProcess"/>
    <dgm:cxn modelId="{34472F90-AFEA-4021-9910-DD43B30ACFAD}" srcId="{F95E0FAC-A4DD-49BE-911F-B67CD352300C}" destId="{6CD2EE22-DDD5-4723-B969-A12B0023E4CD}" srcOrd="3" destOrd="0" parTransId="{3E89160B-16D3-4833-B2B9-22DB035B6D51}" sibTransId="{DC62E301-1F8B-4152-9456-4B603F100EF0}"/>
    <dgm:cxn modelId="{185340A3-6B4F-48F5-A11D-4965BEF0DC27}" type="presOf" srcId="{F95E0FAC-A4DD-49BE-911F-B67CD352300C}" destId="{B66FE0F0-022F-4959-9818-1241A839A2F1}" srcOrd="0" destOrd="0" presId="urn:microsoft.com/office/officeart/2018/layout/CircleProcess"/>
    <dgm:cxn modelId="{8C1266A4-1E1B-4E36-8D2A-1DE7297E7D5F}" srcId="{F95E0FAC-A4DD-49BE-911F-B67CD352300C}" destId="{E25F2FE2-0C1C-4567-9BA3-7F51DCFC5E84}" srcOrd="2" destOrd="0" parTransId="{E9C86FCB-9B64-4DDB-9DA9-F8C1602DCD3E}" sibTransId="{E2D293AC-A13E-4EE6-9C49-D9E999A12B4A}"/>
    <dgm:cxn modelId="{57C121B9-F0B8-4817-B06C-22D813977108}" type="presOf" srcId="{6137B587-B35F-4E41-97EE-AE4A3ACC51B9}" destId="{4C81B561-0B0E-409A-BCDF-FBF855C2E991}" srcOrd="0" destOrd="0" presId="urn:microsoft.com/office/officeart/2018/layout/CircleProcess"/>
    <dgm:cxn modelId="{D44620BE-0154-425F-AF28-492543179903}" type="presOf" srcId="{6137B587-B35F-4E41-97EE-AE4A3ACC51B9}" destId="{E0E579E8-E802-46F1-AAB3-D00F03071D1B}" srcOrd="1" destOrd="0" presId="urn:microsoft.com/office/officeart/2018/layout/CircleProcess"/>
    <dgm:cxn modelId="{6C2199C3-F07B-4A21-86E7-6C52145EB2CD}" type="presOf" srcId="{116DD3CD-6CCE-47F4-A6FC-3116FDA5B15A}" destId="{856311BE-5A52-4AC1-9B92-8FA926657F7C}" srcOrd="0" destOrd="0" presId="urn:microsoft.com/office/officeart/2018/layout/CircleProcess"/>
    <dgm:cxn modelId="{45444ACE-AFFF-4312-B6D9-67D2C11AEFB9}" type="presOf" srcId="{E25F2FE2-0C1C-4567-9BA3-7F51DCFC5E84}" destId="{715A69C0-48A7-47CC-A86A-A849A8040467}" srcOrd="1" destOrd="0" presId="urn:microsoft.com/office/officeart/2018/layout/CircleProcess"/>
    <dgm:cxn modelId="{C8A26EEF-239C-47EA-9B5E-CC45C0C31651}" type="presOf" srcId="{E25F2FE2-0C1C-4567-9BA3-7F51DCFC5E84}" destId="{E76121BD-8398-47D1-A3AF-6570EE3E0C53}" srcOrd="0" destOrd="0" presId="urn:microsoft.com/office/officeart/2018/layout/CircleProcess"/>
    <dgm:cxn modelId="{124FF9FD-2FD8-4360-A043-B1BBC51131E3}" type="presOf" srcId="{6CD2EE22-DDD5-4723-B969-A12B0023E4CD}" destId="{FC99A85A-819F-43BB-B535-9A0A18F9CEE8}" srcOrd="0" destOrd="0" presId="urn:microsoft.com/office/officeart/2018/layout/CircleProcess"/>
    <dgm:cxn modelId="{6C5116C1-F45C-4D91-B110-AB00A099A47D}" type="presParOf" srcId="{B66FE0F0-022F-4959-9818-1241A839A2F1}" destId="{6A6B361D-6679-4CB4-AE9B-F3B3D97777AF}" srcOrd="0" destOrd="0" presId="urn:microsoft.com/office/officeart/2018/layout/CircleProcess"/>
    <dgm:cxn modelId="{C2A2C334-4EDE-4934-A8E2-5EE28293D42B}" type="presParOf" srcId="{6A6B361D-6679-4CB4-AE9B-F3B3D97777AF}" destId="{F61C437F-9FE3-41F3-8296-3100F94838E9}" srcOrd="0" destOrd="0" presId="urn:microsoft.com/office/officeart/2018/layout/CircleProcess"/>
    <dgm:cxn modelId="{85A35F83-D4B6-4983-A9BD-C0CBBCDBD7CD}" type="presParOf" srcId="{B66FE0F0-022F-4959-9818-1241A839A2F1}" destId="{A4113070-4D5D-4F1F-80D6-E1CDF1639632}" srcOrd="1" destOrd="0" presId="urn:microsoft.com/office/officeart/2018/layout/CircleProcess"/>
    <dgm:cxn modelId="{11017E87-7239-4832-A46A-A2C38B5F3B72}" type="presParOf" srcId="{A4113070-4D5D-4F1F-80D6-E1CDF1639632}" destId="{FC99A85A-819F-43BB-B535-9A0A18F9CEE8}" srcOrd="0" destOrd="0" presId="urn:microsoft.com/office/officeart/2018/layout/CircleProcess"/>
    <dgm:cxn modelId="{8B5E9A6A-7530-4F48-BD9A-1988CCDC34DF}" type="presParOf" srcId="{B66FE0F0-022F-4959-9818-1241A839A2F1}" destId="{CCC03C3D-4FA7-4662-8E6B-3CEC9523AADF}" srcOrd="2" destOrd="0" presId="urn:microsoft.com/office/officeart/2018/layout/CircleProcess"/>
    <dgm:cxn modelId="{D8BFCD7C-E89E-416B-8735-FFA26934D334}" type="presParOf" srcId="{B66FE0F0-022F-4959-9818-1241A839A2F1}" destId="{B320479E-6E9A-4A5A-8F5A-0ED0619D7538}" srcOrd="3" destOrd="0" presId="urn:microsoft.com/office/officeart/2018/layout/CircleProcess"/>
    <dgm:cxn modelId="{51C3022D-533C-4C84-85D2-FDADC061BB3B}" type="presParOf" srcId="{B320479E-6E9A-4A5A-8F5A-0ED0619D7538}" destId="{84838806-3C68-42AA-8376-6A6F0B8C3388}" srcOrd="0" destOrd="0" presId="urn:microsoft.com/office/officeart/2018/layout/CircleProcess"/>
    <dgm:cxn modelId="{07429ED4-36C3-4CA0-88BB-3CA065395358}" type="presParOf" srcId="{B66FE0F0-022F-4959-9818-1241A839A2F1}" destId="{DF114D64-9792-44C5-B8B1-688B7CF3C7B4}" srcOrd="4" destOrd="0" presId="urn:microsoft.com/office/officeart/2018/layout/CircleProcess"/>
    <dgm:cxn modelId="{C6CC8FD4-E545-455B-8679-D886EC877ADE}" type="presParOf" srcId="{DF114D64-9792-44C5-B8B1-688B7CF3C7B4}" destId="{E76121BD-8398-47D1-A3AF-6570EE3E0C53}" srcOrd="0" destOrd="0" presId="urn:microsoft.com/office/officeart/2018/layout/CircleProcess"/>
    <dgm:cxn modelId="{1EE477D0-EE21-4C3E-8579-23F72A0081AA}" type="presParOf" srcId="{B66FE0F0-022F-4959-9818-1241A839A2F1}" destId="{715A69C0-48A7-47CC-A86A-A849A8040467}" srcOrd="5" destOrd="0" presId="urn:microsoft.com/office/officeart/2018/layout/CircleProcess"/>
    <dgm:cxn modelId="{B0DC4105-CF0B-4A7A-BFD6-D0DEE2346D95}" type="presParOf" srcId="{B66FE0F0-022F-4959-9818-1241A839A2F1}" destId="{C0736583-C865-451F-8CF6-70146DF2F99E}" srcOrd="6" destOrd="0" presId="urn:microsoft.com/office/officeart/2018/layout/CircleProcess"/>
    <dgm:cxn modelId="{B2F93190-FD6F-42E5-9FB6-3BCF04A69DE8}" type="presParOf" srcId="{C0736583-C865-451F-8CF6-70146DF2F99E}" destId="{8D472A53-29DD-4E0B-8268-6B3271E2B0DF}" srcOrd="0" destOrd="0" presId="urn:microsoft.com/office/officeart/2018/layout/CircleProcess"/>
    <dgm:cxn modelId="{03D2B00A-E93C-4671-A664-84C1B8033CCC}" type="presParOf" srcId="{B66FE0F0-022F-4959-9818-1241A839A2F1}" destId="{7153AFD9-E6FD-47EC-AD54-8ED835A2A55B}" srcOrd="7" destOrd="0" presId="urn:microsoft.com/office/officeart/2018/layout/CircleProcess"/>
    <dgm:cxn modelId="{70C7D590-CC91-443C-B39E-B983C893ED90}" type="presParOf" srcId="{7153AFD9-E6FD-47EC-AD54-8ED835A2A55B}" destId="{856311BE-5A52-4AC1-9B92-8FA926657F7C}" srcOrd="0" destOrd="0" presId="urn:microsoft.com/office/officeart/2018/layout/CircleProcess"/>
    <dgm:cxn modelId="{194470B9-E76B-4679-A07B-5FBB64623D66}" type="presParOf" srcId="{B66FE0F0-022F-4959-9818-1241A839A2F1}" destId="{DE5D044F-E77D-402F-AF80-D13E886F5D11}" srcOrd="8" destOrd="0" presId="urn:microsoft.com/office/officeart/2018/layout/CircleProcess"/>
    <dgm:cxn modelId="{5C900C57-9EB3-47BE-B439-FF56F1B05F56}" type="presParOf" srcId="{B66FE0F0-022F-4959-9818-1241A839A2F1}" destId="{31F5D64A-76C4-4333-BF22-E4F78EC878DA}" srcOrd="9" destOrd="0" presId="urn:microsoft.com/office/officeart/2018/layout/CircleProcess"/>
    <dgm:cxn modelId="{47356FFC-C286-4312-B903-2E7EC2221A5F}" type="presParOf" srcId="{31F5D64A-76C4-4333-BF22-E4F78EC878DA}" destId="{7AC854D5-CF8C-4733-97BD-B24D3DD8AD29}" srcOrd="0" destOrd="0" presId="urn:microsoft.com/office/officeart/2018/layout/CircleProcess"/>
    <dgm:cxn modelId="{F2068263-180A-4232-AA6A-199111FC29F1}" type="presParOf" srcId="{B66FE0F0-022F-4959-9818-1241A839A2F1}" destId="{48D2CCCC-3348-4363-AF91-DEEE0EA863C9}" srcOrd="10" destOrd="0" presId="urn:microsoft.com/office/officeart/2018/layout/CircleProcess"/>
    <dgm:cxn modelId="{452EB144-08BA-4840-A5B1-0599D6EBA95C}" type="presParOf" srcId="{48D2CCCC-3348-4363-AF91-DEEE0EA863C9}" destId="{4C81B561-0B0E-409A-BCDF-FBF855C2E991}" srcOrd="0" destOrd="0" presId="urn:microsoft.com/office/officeart/2018/layout/CircleProcess"/>
    <dgm:cxn modelId="{5F342B00-FD91-4841-B9CB-4CDDF0936F8D}" type="presParOf" srcId="{B66FE0F0-022F-4959-9818-1241A839A2F1}" destId="{E0E579E8-E802-46F1-AAB3-D00F03071D1B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C2A8B-5565-446F-884B-D1FB939D41FB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5C542D-3818-4B31-B097-F1DF276AFA08}">
      <dgm:prSet custT="1"/>
      <dgm:spPr/>
      <dgm:t>
        <a:bodyPr/>
        <a:lstStyle/>
        <a:p>
          <a:r>
            <a:rPr lang="it-IT" sz="2000" b="1" i="1" dirty="0"/>
            <a:t>5. </a:t>
          </a:r>
          <a:r>
            <a:rPr lang="it-IT" sz="2000" b="1" i="0" dirty="0" err="1"/>
            <a:t>P</a:t>
          </a:r>
          <a:r>
            <a:rPr lang="it-IT" sz="2000" b="1" dirty="0" err="1"/>
            <a:t>astoral</a:t>
          </a:r>
          <a:r>
            <a:rPr lang="it-IT" sz="2000" b="1" dirty="0"/>
            <a:t> </a:t>
          </a:r>
          <a:r>
            <a:rPr lang="it-IT" sz="2000" b="1" dirty="0" err="1"/>
            <a:t>experience</a:t>
          </a:r>
          <a:r>
            <a:rPr lang="it-IT" sz="2000" b="1" dirty="0"/>
            <a:t> stage </a:t>
          </a:r>
          <a:r>
            <a:rPr lang="it-IT" sz="2000" b="1" dirty="0" err="1"/>
            <a:t>during</a:t>
          </a:r>
          <a:r>
            <a:rPr lang="it-IT" sz="2000" b="1" dirty="0"/>
            <a:t> temporary profession</a:t>
          </a:r>
          <a:r>
            <a:rPr lang="it-IT" sz="1800" dirty="0"/>
            <a:t>. </a:t>
          </a:r>
          <a:endParaRPr lang="en-US" sz="1800" dirty="0"/>
        </a:p>
      </dgm:t>
    </dgm:pt>
    <dgm:pt modelId="{D5AA798C-959B-42D5-9652-F48428C80506}" type="parTrans" cxnId="{840729D6-EEB1-4DB1-829A-6E842C1A35D2}">
      <dgm:prSet/>
      <dgm:spPr/>
      <dgm:t>
        <a:bodyPr/>
        <a:lstStyle/>
        <a:p>
          <a:endParaRPr lang="en-US"/>
        </a:p>
      </dgm:t>
    </dgm:pt>
    <dgm:pt modelId="{B0F4A1D7-3189-4EB5-8F61-8770E1F67D28}" type="sibTrans" cxnId="{840729D6-EEB1-4DB1-829A-6E842C1A35D2}">
      <dgm:prSet/>
      <dgm:spPr/>
      <dgm:t>
        <a:bodyPr/>
        <a:lstStyle/>
        <a:p>
          <a:endParaRPr lang="en-US"/>
        </a:p>
      </dgm:t>
    </dgm:pt>
    <dgm:pt modelId="{1802AB7A-5663-43C4-950C-77141F71950E}">
      <dgm:prSet custT="1"/>
      <dgm:spPr/>
      <dgm:t>
        <a:bodyPr/>
        <a:lstStyle/>
        <a:p>
          <a:r>
            <a:rPr lang="en-US" sz="2400" b="1" dirty="0"/>
            <a:t>6. </a:t>
          </a:r>
          <a:r>
            <a:rPr lang="en-US" sz="2400" b="1" dirty="0" err="1"/>
            <a:t>Preparation for </a:t>
          </a:r>
          <a:r>
            <a:rPr lang="en-US" sz="2400" b="1" dirty="0"/>
            <a:t>Perpetual </a:t>
          </a:r>
          <a:r>
            <a:rPr lang="en-US" sz="2400" b="1" dirty="0" err="1"/>
            <a:t>Profession</a:t>
          </a:r>
        </a:p>
      </dgm:t>
    </dgm:pt>
    <dgm:pt modelId="{4398DD3E-3F77-4850-AF92-B32D1BA9D2FB}" type="parTrans" cxnId="{47478DC0-014B-4FBA-8937-15FF0DE8FBAC}">
      <dgm:prSet/>
      <dgm:spPr/>
      <dgm:t>
        <a:bodyPr/>
        <a:lstStyle/>
        <a:p>
          <a:endParaRPr lang="en-US"/>
        </a:p>
      </dgm:t>
    </dgm:pt>
    <dgm:pt modelId="{8D135C2E-D86E-4C42-95A0-3C3624F18DDC}" type="sibTrans" cxnId="{47478DC0-014B-4FBA-8937-15FF0DE8FBAC}">
      <dgm:prSet/>
      <dgm:spPr/>
      <dgm:t>
        <a:bodyPr/>
        <a:lstStyle/>
        <a:p>
          <a:endParaRPr lang="en-US"/>
        </a:p>
      </dgm:t>
    </dgm:pt>
    <dgm:pt modelId="{3EEAF0C4-8872-4DF2-9555-77F0948432A8}">
      <dgm:prSet custT="1"/>
      <dgm:spPr/>
      <dgm:t>
        <a:bodyPr/>
        <a:lstStyle/>
        <a:p>
          <a:r>
            <a:rPr lang="en-US" sz="2800" dirty="0"/>
            <a:t>7. </a:t>
          </a:r>
          <a:r>
            <a:rPr lang="en-US" sz="2400" dirty="0"/>
            <a:t>Transition to Ministry,</a:t>
          </a:r>
        </a:p>
      </dgm:t>
    </dgm:pt>
    <dgm:pt modelId="{3224ACE5-59A0-4AC5-B8BF-737E27B8657B}" type="parTrans" cxnId="{AF4979A5-7DA9-434E-9874-6D41911C50ED}">
      <dgm:prSet/>
      <dgm:spPr/>
      <dgm:t>
        <a:bodyPr/>
        <a:lstStyle/>
        <a:p>
          <a:endParaRPr lang="en-US"/>
        </a:p>
      </dgm:t>
    </dgm:pt>
    <dgm:pt modelId="{7FDC674C-5443-493B-8E7A-888109C85221}" type="sibTrans" cxnId="{AF4979A5-7DA9-434E-9874-6D41911C50ED}">
      <dgm:prSet/>
      <dgm:spPr/>
      <dgm:t>
        <a:bodyPr/>
        <a:lstStyle/>
        <a:p>
          <a:endParaRPr lang="en-US"/>
        </a:p>
      </dgm:t>
    </dgm:pt>
    <dgm:pt modelId="{2FF2BCC3-75DB-4239-B34A-CCE2F0C1940A}">
      <dgm:prSet custT="1"/>
      <dgm:spPr/>
      <dgm:t>
        <a:bodyPr/>
        <a:lstStyle/>
        <a:p>
          <a:r>
            <a:rPr lang="en-US" sz="2400" dirty="0"/>
            <a:t>8. Continuing Formation</a:t>
          </a:r>
        </a:p>
      </dgm:t>
    </dgm:pt>
    <dgm:pt modelId="{883247E8-C9A8-478F-8730-BE89A79068F0}" type="parTrans" cxnId="{9C6463F4-D898-4B67-93E7-23671DDFBB6F}">
      <dgm:prSet/>
      <dgm:spPr/>
      <dgm:t>
        <a:bodyPr/>
        <a:lstStyle/>
        <a:p>
          <a:endParaRPr lang="en-US"/>
        </a:p>
      </dgm:t>
    </dgm:pt>
    <dgm:pt modelId="{CA1201EB-19FD-41ED-B1F4-A6FF068D244A}" type="sibTrans" cxnId="{9C6463F4-D898-4B67-93E7-23671DDFBB6F}">
      <dgm:prSet/>
      <dgm:spPr/>
      <dgm:t>
        <a:bodyPr/>
        <a:lstStyle/>
        <a:p>
          <a:endParaRPr lang="en-US"/>
        </a:p>
      </dgm:t>
    </dgm:pt>
    <dgm:pt modelId="{38319086-1F48-4AE5-BAFB-BE42081EE7D5}" type="pres">
      <dgm:prSet presAssocID="{E52C2A8B-5565-446F-884B-D1FB939D41F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030F345-F226-4848-8429-AD45A736815E}" type="pres">
      <dgm:prSet presAssocID="{2FF2BCC3-75DB-4239-B34A-CCE2F0C1940A}" presName="Accent4" presStyleCnt="0"/>
      <dgm:spPr/>
    </dgm:pt>
    <dgm:pt modelId="{9FEA5841-AAB0-4271-91D1-A8530F1B6C33}" type="pres">
      <dgm:prSet presAssocID="{2FF2BCC3-75DB-4239-B34A-CCE2F0C1940A}" presName="Accent" presStyleLbl="node1" presStyleIdx="0" presStyleCnt="8"/>
      <dgm:spPr/>
    </dgm:pt>
    <dgm:pt modelId="{B3D1A0BE-A2B0-4510-AB18-331E7E420F8C}" type="pres">
      <dgm:prSet presAssocID="{2FF2BCC3-75DB-4239-B34A-CCE2F0C1940A}" presName="ParentBackground4" presStyleCnt="0"/>
      <dgm:spPr/>
    </dgm:pt>
    <dgm:pt modelId="{4D97CA81-305A-4197-AE2A-54B57AC24C30}" type="pres">
      <dgm:prSet presAssocID="{2FF2BCC3-75DB-4239-B34A-CCE2F0C1940A}" presName="ParentBackground" presStyleLbl="node1" presStyleIdx="1" presStyleCnt="8"/>
      <dgm:spPr/>
    </dgm:pt>
    <dgm:pt modelId="{765BF9D4-2381-4912-AAE0-3743D2AF25DD}" type="pres">
      <dgm:prSet presAssocID="{2FF2BCC3-75DB-4239-B34A-CCE2F0C1940A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330266E-EC42-4735-A37B-776383930AA3}" type="pres">
      <dgm:prSet presAssocID="{3EEAF0C4-8872-4DF2-9555-77F0948432A8}" presName="Accent3" presStyleCnt="0"/>
      <dgm:spPr/>
    </dgm:pt>
    <dgm:pt modelId="{078D5B72-88EA-402F-9AB8-683818FCE66A}" type="pres">
      <dgm:prSet presAssocID="{3EEAF0C4-8872-4DF2-9555-77F0948432A8}" presName="Accent" presStyleLbl="node1" presStyleIdx="2" presStyleCnt="8"/>
      <dgm:spPr/>
    </dgm:pt>
    <dgm:pt modelId="{D7F70D6F-B462-4B78-8A3D-67855F732503}" type="pres">
      <dgm:prSet presAssocID="{3EEAF0C4-8872-4DF2-9555-77F0948432A8}" presName="ParentBackground3" presStyleCnt="0"/>
      <dgm:spPr/>
    </dgm:pt>
    <dgm:pt modelId="{FF771E39-9152-4C8A-AEDA-9B97C3D718CE}" type="pres">
      <dgm:prSet presAssocID="{3EEAF0C4-8872-4DF2-9555-77F0948432A8}" presName="ParentBackground" presStyleLbl="node1" presStyleIdx="3" presStyleCnt="8" custLinFactNeighborX="-512" custLinFactNeighborY="-1537"/>
      <dgm:spPr/>
    </dgm:pt>
    <dgm:pt modelId="{018AD9DB-BCB9-4F9E-AF97-35134013F056}" type="pres">
      <dgm:prSet presAssocID="{3EEAF0C4-8872-4DF2-9555-77F0948432A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C2C3631-26C0-4D98-AAA0-AB9F23DB8AB8}" type="pres">
      <dgm:prSet presAssocID="{1802AB7A-5663-43C4-950C-77141F71950E}" presName="Accent2" presStyleCnt="0"/>
      <dgm:spPr/>
    </dgm:pt>
    <dgm:pt modelId="{F2F96275-3539-46D5-BEB4-2F8B1378C486}" type="pres">
      <dgm:prSet presAssocID="{1802AB7A-5663-43C4-950C-77141F71950E}" presName="Accent" presStyleLbl="node1" presStyleIdx="4" presStyleCnt="8"/>
      <dgm:spPr/>
    </dgm:pt>
    <dgm:pt modelId="{DF621AD1-49AE-4DB1-8C74-950E4FBA7322}" type="pres">
      <dgm:prSet presAssocID="{1802AB7A-5663-43C4-950C-77141F71950E}" presName="ParentBackground2" presStyleCnt="0"/>
      <dgm:spPr/>
    </dgm:pt>
    <dgm:pt modelId="{5ECBBEB2-ABD9-42A6-BC87-CFAC289BB176}" type="pres">
      <dgm:prSet presAssocID="{1802AB7A-5663-43C4-950C-77141F71950E}" presName="ParentBackground" presStyleLbl="node1" presStyleIdx="5" presStyleCnt="8"/>
      <dgm:spPr/>
    </dgm:pt>
    <dgm:pt modelId="{8ABDA532-2DB7-44A5-A138-4FDECC1E1ADF}" type="pres">
      <dgm:prSet presAssocID="{1802AB7A-5663-43C4-950C-77141F71950E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0C5AE7C-A393-4E0A-9827-10F0AFF82327}" type="pres">
      <dgm:prSet presAssocID="{755C542D-3818-4B31-B097-F1DF276AFA08}" presName="Accent1" presStyleCnt="0"/>
      <dgm:spPr/>
    </dgm:pt>
    <dgm:pt modelId="{0D618488-600A-43A8-A053-353D6EFBC89D}" type="pres">
      <dgm:prSet presAssocID="{755C542D-3818-4B31-B097-F1DF276AFA08}" presName="Accent" presStyleLbl="node1" presStyleIdx="6" presStyleCnt="8"/>
      <dgm:spPr/>
    </dgm:pt>
    <dgm:pt modelId="{4370EF36-3499-4649-ABFE-28CBFFD62C8C}" type="pres">
      <dgm:prSet presAssocID="{755C542D-3818-4B31-B097-F1DF276AFA08}" presName="ParentBackground1" presStyleCnt="0"/>
      <dgm:spPr/>
    </dgm:pt>
    <dgm:pt modelId="{398E7CA7-CBBB-45C9-84FA-D97CF4D1F012}" type="pres">
      <dgm:prSet presAssocID="{755C542D-3818-4B31-B097-F1DF276AFA08}" presName="ParentBackground" presStyleLbl="node1" presStyleIdx="7" presStyleCnt="8"/>
      <dgm:spPr/>
    </dgm:pt>
    <dgm:pt modelId="{B09FB8FE-AB5E-44AE-93F0-B9348B53773B}" type="pres">
      <dgm:prSet presAssocID="{755C542D-3818-4B31-B097-F1DF276AFA0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8CFA80B-D2C2-456D-BB67-64C58303489A}" type="presOf" srcId="{2FF2BCC3-75DB-4239-B34A-CCE2F0C1940A}" destId="{765BF9D4-2381-4912-AAE0-3743D2AF25DD}" srcOrd="1" destOrd="0" presId="urn:microsoft.com/office/officeart/2018/layout/CircleProcess"/>
    <dgm:cxn modelId="{B6B34E1D-9364-4C5C-8E1D-65A0A046D6FA}" type="presOf" srcId="{3EEAF0C4-8872-4DF2-9555-77F0948432A8}" destId="{018AD9DB-BCB9-4F9E-AF97-35134013F056}" srcOrd="1" destOrd="0" presId="urn:microsoft.com/office/officeart/2018/layout/CircleProcess"/>
    <dgm:cxn modelId="{4E09212D-EA0D-4138-84BD-4CB7D5146BAB}" type="presOf" srcId="{2FF2BCC3-75DB-4239-B34A-CCE2F0C1940A}" destId="{4D97CA81-305A-4197-AE2A-54B57AC24C30}" srcOrd="0" destOrd="0" presId="urn:microsoft.com/office/officeart/2018/layout/CircleProcess"/>
    <dgm:cxn modelId="{D18ED057-AF84-469A-9525-DA95A593F4A7}" type="presOf" srcId="{755C542D-3818-4B31-B097-F1DF276AFA08}" destId="{B09FB8FE-AB5E-44AE-93F0-B9348B53773B}" srcOrd="1" destOrd="0" presId="urn:microsoft.com/office/officeart/2018/layout/CircleProcess"/>
    <dgm:cxn modelId="{C81BA699-4FE4-4B33-A7E9-54D7E24B8EAE}" type="presOf" srcId="{E52C2A8B-5565-446F-884B-D1FB939D41FB}" destId="{38319086-1F48-4AE5-BAFB-BE42081EE7D5}" srcOrd="0" destOrd="0" presId="urn:microsoft.com/office/officeart/2018/layout/CircleProcess"/>
    <dgm:cxn modelId="{AF4979A5-7DA9-434E-9874-6D41911C50ED}" srcId="{E52C2A8B-5565-446F-884B-D1FB939D41FB}" destId="{3EEAF0C4-8872-4DF2-9555-77F0948432A8}" srcOrd="2" destOrd="0" parTransId="{3224ACE5-59A0-4AC5-B8BF-737E27B8657B}" sibTransId="{7FDC674C-5443-493B-8E7A-888109C85221}"/>
    <dgm:cxn modelId="{47478DC0-014B-4FBA-8937-15FF0DE8FBAC}" srcId="{E52C2A8B-5565-446F-884B-D1FB939D41FB}" destId="{1802AB7A-5663-43C4-950C-77141F71950E}" srcOrd="1" destOrd="0" parTransId="{4398DD3E-3F77-4850-AF92-B32D1BA9D2FB}" sibTransId="{8D135C2E-D86E-4C42-95A0-3C3624F18DDC}"/>
    <dgm:cxn modelId="{39FFEAC1-F7D6-444D-9693-2F5A11C54559}" type="presOf" srcId="{1802AB7A-5663-43C4-950C-77141F71950E}" destId="{8ABDA532-2DB7-44A5-A138-4FDECC1E1ADF}" srcOrd="1" destOrd="0" presId="urn:microsoft.com/office/officeart/2018/layout/CircleProcess"/>
    <dgm:cxn modelId="{AFE379CA-E323-49A1-9B25-B1FEAC9021C2}" type="presOf" srcId="{755C542D-3818-4B31-B097-F1DF276AFA08}" destId="{398E7CA7-CBBB-45C9-84FA-D97CF4D1F012}" srcOrd="0" destOrd="0" presId="urn:microsoft.com/office/officeart/2018/layout/CircleProcess"/>
    <dgm:cxn modelId="{840729D6-EEB1-4DB1-829A-6E842C1A35D2}" srcId="{E52C2A8B-5565-446F-884B-D1FB939D41FB}" destId="{755C542D-3818-4B31-B097-F1DF276AFA08}" srcOrd="0" destOrd="0" parTransId="{D5AA798C-959B-42D5-9652-F48428C80506}" sibTransId="{B0F4A1D7-3189-4EB5-8F61-8770E1F67D28}"/>
    <dgm:cxn modelId="{1E2379EF-C3A0-4140-BE3A-7F485A71649F}" type="presOf" srcId="{3EEAF0C4-8872-4DF2-9555-77F0948432A8}" destId="{FF771E39-9152-4C8A-AEDA-9B97C3D718CE}" srcOrd="0" destOrd="0" presId="urn:microsoft.com/office/officeart/2018/layout/CircleProcess"/>
    <dgm:cxn modelId="{FEA87DF3-7B81-4812-B6AB-BC649A1A9A50}" type="presOf" srcId="{1802AB7A-5663-43C4-950C-77141F71950E}" destId="{5ECBBEB2-ABD9-42A6-BC87-CFAC289BB176}" srcOrd="0" destOrd="0" presId="urn:microsoft.com/office/officeart/2018/layout/CircleProcess"/>
    <dgm:cxn modelId="{9C6463F4-D898-4B67-93E7-23671DDFBB6F}" srcId="{E52C2A8B-5565-446F-884B-D1FB939D41FB}" destId="{2FF2BCC3-75DB-4239-B34A-CCE2F0C1940A}" srcOrd="3" destOrd="0" parTransId="{883247E8-C9A8-478F-8730-BE89A79068F0}" sibTransId="{CA1201EB-19FD-41ED-B1F4-A6FF068D244A}"/>
    <dgm:cxn modelId="{4FF6A71F-ADE2-437D-981A-E64590700536}" type="presParOf" srcId="{38319086-1F48-4AE5-BAFB-BE42081EE7D5}" destId="{0030F345-F226-4848-8429-AD45A736815E}" srcOrd="0" destOrd="0" presId="urn:microsoft.com/office/officeart/2018/layout/CircleProcess"/>
    <dgm:cxn modelId="{F9868160-2B15-43EB-B28A-A5A0C743B990}" type="presParOf" srcId="{0030F345-F226-4848-8429-AD45A736815E}" destId="{9FEA5841-AAB0-4271-91D1-A8530F1B6C33}" srcOrd="0" destOrd="0" presId="urn:microsoft.com/office/officeart/2018/layout/CircleProcess"/>
    <dgm:cxn modelId="{B6A7D984-112C-4A0C-9F41-C24D0056C61E}" type="presParOf" srcId="{38319086-1F48-4AE5-BAFB-BE42081EE7D5}" destId="{B3D1A0BE-A2B0-4510-AB18-331E7E420F8C}" srcOrd="1" destOrd="0" presId="urn:microsoft.com/office/officeart/2018/layout/CircleProcess"/>
    <dgm:cxn modelId="{26BCBF5F-C0C8-46ED-B703-54B3B789F4DC}" type="presParOf" srcId="{B3D1A0BE-A2B0-4510-AB18-331E7E420F8C}" destId="{4D97CA81-305A-4197-AE2A-54B57AC24C30}" srcOrd="0" destOrd="0" presId="urn:microsoft.com/office/officeart/2018/layout/CircleProcess"/>
    <dgm:cxn modelId="{102E408A-D9A8-4483-B7D6-86D4EFC3423C}" type="presParOf" srcId="{38319086-1F48-4AE5-BAFB-BE42081EE7D5}" destId="{765BF9D4-2381-4912-AAE0-3743D2AF25DD}" srcOrd="2" destOrd="0" presId="urn:microsoft.com/office/officeart/2018/layout/CircleProcess"/>
    <dgm:cxn modelId="{92E49E3D-F1EC-42E6-AEDE-F2DFF9B724AC}" type="presParOf" srcId="{38319086-1F48-4AE5-BAFB-BE42081EE7D5}" destId="{E330266E-EC42-4735-A37B-776383930AA3}" srcOrd="3" destOrd="0" presId="urn:microsoft.com/office/officeart/2018/layout/CircleProcess"/>
    <dgm:cxn modelId="{86E65112-4148-4942-8DE0-5C96257F7870}" type="presParOf" srcId="{E330266E-EC42-4735-A37B-776383930AA3}" destId="{078D5B72-88EA-402F-9AB8-683818FCE66A}" srcOrd="0" destOrd="0" presId="urn:microsoft.com/office/officeart/2018/layout/CircleProcess"/>
    <dgm:cxn modelId="{3FCC4151-6293-4B7D-8518-8663CCF5FA52}" type="presParOf" srcId="{38319086-1F48-4AE5-BAFB-BE42081EE7D5}" destId="{D7F70D6F-B462-4B78-8A3D-67855F732503}" srcOrd="4" destOrd="0" presId="urn:microsoft.com/office/officeart/2018/layout/CircleProcess"/>
    <dgm:cxn modelId="{94E7619F-2FEC-48C8-81EF-3A041BC96497}" type="presParOf" srcId="{D7F70D6F-B462-4B78-8A3D-67855F732503}" destId="{FF771E39-9152-4C8A-AEDA-9B97C3D718CE}" srcOrd="0" destOrd="0" presId="urn:microsoft.com/office/officeart/2018/layout/CircleProcess"/>
    <dgm:cxn modelId="{7F2F5979-7ACB-4094-99B1-A5C231D71090}" type="presParOf" srcId="{38319086-1F48-4AE5-BAFB-BE42081EE7D5}" destId="{018AD9DB-BCB9-4F9E-AF97-35134013F056}" srcOrd="5" destOrd="0" presId="urn:microsoft.com/office/officeart/2018/layout/CircleProcess"/>
    <dgm:cxn modelId="{2ADA4963-7800-4EA7-9CF1-260548FE0066}" type="presParOf" srcId="{38319086-1F48-4AE5-BAFB-BE42081EE7D5}" destId="{0C2C3631-26C0-4D98-AAA0-AB9F23DB8AB8}" srcOrd="6" destOrd="0" presId="urn:microsoft.com/office/officeart/2018/layout/CircleProcess"/>
    <dgm:cxn modelId="{1CC819EB-98EF-46D5-9AEC-4FCC85DFAB7D}" type="presParOf" srcId="{0C2C3631-26C0-4D98-AAA0-AB9F23DB8AB8}" destId="{F2F96275-3539-46D5-BEB4-2F8B1378C486}" srcOrd="0" destOrd="0" presId="urn:microsoft.com/office/officeart/2018/layout/CircleProcess"/>
    <dgm:cxn modelId="{9CDB3F0F-7116-4AFC-94E7-C45E658E26A7}" type="presParOf" srcId="{38319086-1F48-4AE5-BAFB-BE42081EE7D5}" destId="{DF621AD1-49AE-4DB1-8C74-950E4FBA7322}" srcOrd="7" destOrd="0" presId="urn:microsoft.com/office/officeart/2018/layout/CircleProcess"/>
    <dgm:cxn modelId="{05AE3886-BA26-46C8-AD44-C17F0ECC4F32}" type="presParOf" srcId="{DF621AD1-49AE-4DB1-8C74-950E4FBA7322}" destId="{5ECBBEB2-ABD9-42A6-BC87-CFAC289BB176}" srcOrd="0" destOrd="0" presId="urn:microsoft.com/office/officeart/2018/layout/CircleProcess"/>
    <dgm:cxn modelId="{6CBE6639-5CAE-4C17-853F-8435058A6838}" type="presParOf" srcId="{38319086-1F48-4AE5-BAFB-BE42081EE7D5}" destId="{8ABDA532-2DB7-44A5-A138-4FDECC1E1ADF}" srcOrd="8" destOrd="0" presId="urn:microsoft.com/office/officeart/2018/layout/CircleProcess"/>
    <dgm:cxn modelId="{AFF2581D-715C-4C9C-A7B3-9C0B8F43C905}" type="presParOf" srcId="{38319086-1F48-4AE5-BAFB-BE42081EE7D5}" destId="{C0C5AE7C-A393-4E0A-9827-10F0AFF82327}" srcOrd="9" destOrd="0" presId="urn:microsoft.com/office/officeart/2018/layout/CircleProcess"/>
    <dgm:cxn modelId="{B883D8C8-166F-495C-8431-BE6A8D212C80}" type="presParOf" srcId="{C0C5AE7C-A393-4E0A-9827-10F0AFF82327}" destId="{0D618488-600A-43A8-A053-353D6EFBC89D}" srcOrd="0" destOrd="0" presId="urn:microsoft.com/office/officeart/2018/layout/CircleProcess"/>
    <dgm:cxn modelId="{734948B8-C254-40D3-A3CB-E99ADC0D90F3}" type="presParOf" srcId="{38319086-1F48-4AE5-BAFB-BE42081EE7D5}" destId="{4370EF36-3499-4649-ABFE-28CBFFD62C8C}" srcOrd="10" destOrd="0" presId="urn:microsoft.com/office/officeart/2018/layout/CircleProcess"/>
    <dgm:cxn modelId="{5ED8BC69-105A-4192-A5CD-DB5EC3CB5B5C}" type="presParOf" srcId="{4370EF36-3499-4649-ABFE-28CBFFD62C8C}" destId="{398E7CA7-CBBB-45C9-84FA-D97CF4D1F012}" srcOrd="0" destOrd="0" presId="urn:microsoft.com/office/officeart/2018/layout/CircleProcess"/>
    <dgm:cxn modelId="{FB5DA9AC-94A9-4C4C-A605-FF4F033F80C2}" type="presParOf" srcId="{38319086-1F48-4AE5-BAFB-BE42081EE7D5}" destId="{B09FB8FE-AB5E-44AE-93F0-B9348B53773B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4C1F1-6FAF-4725-8CAC-4731346CC4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929AA6-D849-4C10-BDD0-9AD252E5A08A}">
      <dgm:prSet/>
      <dgm:spPr/>
      <dgm:t>
        <a:bodyPr/>
        <a:lstStyle/>
        <a:p>
          <a:r>
            <a:rPr lang="it-IT"/>
            <a:t>New stages: </a:t>
          </a:r>
          <a:endParaRPr lang="en-US"/>
        </a:p>
      </dgm:t>
    </dgm:pt>
    <dgm:pt modelId="{ED7F2C26-8A20-4FBC-87FF-6673740BD425}" type="parTrans" cxnId="{0C6C5BBD-B042-440E-9C5A-69593E8F6AF9}">
      <dgm:prSet/>
      <dgm:spPr/>
      <dgm:t>
        <a:bodyPr/>
        <a:lstStyle/>
        <a:p>
          <a:endParaRPr lang="en-US"/>
        </a:p>
      </dgm:t>
    </dgm:pt>
    <dgm:pt modelId="{277801E7-41A6-4E2C-9ED1-BCD203099A29}" type="sibTrans" cxnId="{0C6C5BBD-B042-440E-9C5A-69593E8F6AF9}">
      <dgm:prSet/>
      <dgm:spPr/>
      <dgm:t>
        <a:bodyPr/>
        <a:lstStyle/>
        <a:p>
          <a:endParaRPr lang="en-US"/>
        </a:p>
      </dgm:t>
    </dgm:pt>
    <dgm:pt modelId="{FD5BDDE7-B1F6-437B-8F82-11CEC58235E1}">
      <dgm:prSet/>
      <dgm:spPr/>
      <dgm:t>
        <a:bodyPr/>
        <a:lstStyle/>
        <a:p>
          <a:r>
            <a:rPr lang="it-IT" dirty="0" err="1"/>
            <a:t>Vocation</a:t>
          </a:r>
          <a:r>
            <a:rPr lang="it-IT" dirty="0"/>
            <a:t> </a:t>
          </a:r>
          <a:r>
            <a:rPr lang="it-IT" dirty="0" err="1"/>
            <a:t>ministry</a:t>
          </a:r>
          <a:r>
            <a:rPr lang="it-IT" dirty="0"/>
            <a:t> and </a:t>
          </a:r>
          <a:r>
            <a:rPr lang="it-IT" dirty="0" err="1"/>
            <a:t>Accompaniment</a:t>
          </a:r>
          <a:r>
            <a:rPr lang="it-IT" dirty="0"/>
            <a:t>,   # 90 </a:t>
          </a:r>
          <a:endParaRPr lang="en-US" dirty="0"/>
        </a:p>
      </dgm:t>
    </dgm:pt>
    <dgm:pt modelId="{9E7E0332-779C-4C4F-B239-6D1938AA74D8}" type="parTrans" cxnId="{C386AC01-B64D-41F7-BCAB-6EEE87179675}">
      <dgm:prSet/>
      <dgm:spPr/>
      <dgm:t>
        <a:bodyPr/>
        <a:lstStyle/>
        <a:p>
          <a:endParaRPr lang="en-US"/>
        </a:p>
      </dgm:t>
    </dgm:pt>
    <dgm:pt modelId="{12672BF0-A757-4C10-8464-19E0214F9B8B}" type="sibTrans" cxnId="{C386AC01-B64D-41F7-BCAB-6EEE87179675}">
      <dgm:prSet/>
      <dgm:spPr/>
      <dgm:t>
        <a:bodyPr/>
        <a:lstStyle/>
        <a:p>
          <a:endParaRPr lang="en-US"/>
        </a:p>
      </dgm:t>
    </dgm:pt>
    <dgm:pt modelId="{F5D163B9-6E2F-4FDE-BF91-05FFD975C9EB}">
      <dgm:prSet/>
      <dgm:spPr/>
      <dgm:t>
        <a:bodyPr/>
        <a:lstStyle/>
        <a:p>
          <a:r>
            <a:rPr lang="it-IT" dirty="0" err="1"/>
            <a:t>Before</a:t>
          </a:r>
          <a:r>
            <a:rPr lang="it-IT" dirty="0"/>
            <a:t> </a:t>
          </a:r>
          <a:r>
            <a:rPr lang="it-IT" dirty="0" err="1"/>
            <a:t>Novitiate</a:t>
          </a:r>
          <a:r>
            <a:rPr lang="it-IT" dirty="0"/>
            <a:t>, # 102 </a:t>
          </a:r>
          <a:endParaRPr lang="en-US" dirty="0"/>
        </a:p>
      </dgm:t>
    </dgm:pt>
    <dgm:pt modelId="{F6FF91BE-C73E-4B84-AE80-B583DFF4F5F0}" type="parTrans" cxnId="{AE2D913D-807E-46B3-B378-A0276C53199B}">
      <dgm:prSet/>
      <dgm:spPr/>
      <dgm:t>
        <a:bodyPr/>
        <a:lstStyle/>
        <a:p>
          <a:endParaRPr lang="en-US"/>
        </a:p>
      </dgm:t>
    </dgm:pt>
    <dgm:pt modelId="{A055B20D-63CD-48FA-8871-EE90F2F2771F}" type="sibTrans" cxnId="{AE2D913D-807E-46B3-B378-A0276C53199B}">
      <dgm:prSet/>
      <dgm:spPr/>
      <dgm:t>
        <a:bodyPr/>
        <a:lstStyle/>
        <a:p>
          <a:endParaRPr lang="en-US"/>
        </a:p>
      </dgm:t>
    </dgm:pt>
    <dgm:pt modelId="{BCF2E25B-91E0-466C-950F-7192A265DFBE}">
      <dgm:prSet/>
      <dgm:spPr/>
      <dgm:t>
        <a:bodyPr/>
        <a:lstStyle/>
        <a:p>
          <a:r>
            <a:rPr lang="it-IT" dirty="0" err="1"/>
            <a:t>Pastoral</a:t>
          </a:r>
          <a:r>
            <a:rPr lang="it-IT" dirty="0"/>
            <a:t> </a:t>
          </a:r>
          <a:r>
            <a:rPr lang="it-IT" dirty="0" err="1"/>
            <a:t>experience</a:t>
          </a:r>
          <a:r>
            <a:rPr lang="it-IT" dirty="0"/>
            <a:t> stage, # 130 </a:t>
          </a:r>
          <a:endParaRPr lang="en-US" dirty="0"/>
        </a:p>
      </dgm:t>
    </dgm:pt>
    <dgm:pt modelId="{B5AF1163-C67B-4D75-AC95-92CE63B45694}" type="parTrans" cxnId="{701978B1-5160-4226-9B5E-EA73A9C13AE3}">
      <dgm:prSet/>
      <dgm:spPr/>
      <dgm:t>
        <a:bodyPr/>
        <a:lstStyle/>
        <a:p>
          <a:endParaRPr lang="en-US"/>
        </a:p>
      </dgm:t>
    </dgm:pt>
    <dgm:pt modelId="{AA8D0777-71A0-4B18-B9C0-F44C4A2BB68B}" type="sibTrans" cxnId="{701978B1-5160-4226-9B5E-EA73A9C13AE3}">
      <dgm:prSet/>
      <dgm:spPr/>
      <dgm:t>
        <a:bodyPr/>
        <a:lstStyle/>
        <a:p>
          <a:endParaRPr lang="en-US"/>
        </a:p>
      </dgm:t>
    </dgm:pt>
    <dgm:pt modelId="{B0611DE7-AF14-4A77-9574-E25FE13E0A8E}">
      <dgm:prSet/>
      <dgm:spPr/>
      <dgm:t>
        <a:bodyPr/>
        <a:lstStyle/>
        <a:p>
          <a:r>
            <a:rPr lang="it-IT" dirty="0" err="1"/>
            <a:t>Specialized</a:t>
          </a:r>
          <a:r>
            <a:rPr lang="it-IT" dirty="0"/>
            <a:t> </a:t>
          </a:r>
          <a:r>
            <a:rPr lang="it-IT" dirty="0" err="1"/>
            <a:t>formation</a:t>
          </a:r>
          <a:r>
            <a:rPr lang="it-IT" dirty="0"/>
            <a:t> for the mission of the Unit, # 162 </a:t>
          </a:r>
          <a:endParaRPr lang="en-US" dirty="0"/>
        </a:p>
      </dgm:t>
    </dgm:pt>
    <dgm:pt modelId="{B1D9D05A-B96F-467D-BDA9-0C868D0F166B}" type="parTrans" cxnId="{EA688DE6-A4AB-4F1C-ABA1-9601309D51CC}">
      <dgm:prSet/>
      <dgm:spPr/>
      <dgm:t>
        <a:bodyPr/>
        <a:lstStyle/>
        <a:p>
          <a:endParaRPr lang="en-US"/>
        </a:p>
      </dgm:t>
    </dgm:pt>
    <dgm:pt modelId="{BF45CE70-77AC-4829-A7E5-1A32467E9D7A}" type="sibTrans" cxnId="{EA688DE6-A4AB-4F1C-ABA1-9601309D51CC}">
      <dgm:prSet/>
      <dgm:spPr/>
      <dgm:t>
        <a:bodyPr/>
        <a:lstStyle/>
        <a:p>
          <a:endParaRPr lang="en-US"/>
        </a:p>
      </dgm:t>
    </dgm:pt>
    <dgm:pt modelId="{017B356B-11FA-4403-AF6D-8A50865B8A7E}">
      <dgm:prSet/>
      <dgm:spPr/>
      <dgm:t>
        <a:bodyPr/>
        <a:lstStyle/>
        <a:p>
          <a:r>
            <a:rPr lang="it-IT" dirty="0"/>
            <a:t>Ratio, Directory, Program, Agreements and </a:t>
          </a:r>
          <a:r>
            <a:rPr lang="it-IT" dirty="0" err="1"/>
            <a:t>Contracts</a:t>
          </a:r>
          <a:r>
            <a:rPr lang="it-IT" dirty="0"/>
            <a:t>, # 21 </a:t>
          </a:r>
          <a:endParaRPr lang="en-US" dirty="0"/>
        </a:p>
      </dgm:t>
    </dgm:pt>
    <dgm:pt modelId="{57A73BB9-81CF-4636-8418-178DFB7E5FA6}" type="parTrans" cxnId="{8D03A9FE-471E-4FF0-BC71-E2BCFF004A04}">
      <dgm:prSet/>
      <dgm:spPr/>
      <dgm:t>
        <a:bodyPr/>
        <a:lstStyle/>
        <a:p>
          <a:endParaRPr lang="en-US"/>
        </a:p>
      </dgm:t>
    </dgm:pt>
    <dgm:pt modelId="{5DE19D09-2AB7-410C-869E-98DADC55C6C9}" type="sibTrans" cxnId="{8D03A9FE-471E-4FF0-BC71-E2BCFF004A04}">
      <dgm:prSet/>
      <dgm:spPr/>
      <dgm:t>
        <a:bodyPr/>
        <a:lstStyle/>
        <a:p>
          <a:endParaRPr lang="en-US"/>
        </a:p>
      </dgm:t>
    </dgm:pt>
    <dgm:pt modelId="{9BEDA957-9F7F-4EEB-973F-61875472CD8A}" type="pres">
      <dgm:prSet presAssocID="{88C4C1F1-6FAF-4725-8CAC-4731346CC453}" presName="linear" presStyleCnt="0">
        <dgm:presLayoutVars>
          <dgm:animLvl val="lvl"/>
          <dgm:resizeHandles val="exact"/>
        </dgm:presLayoutVars>
      </dgm:prSet>
      <dgm:spPr/>
    </dgm:pt>
    <dgm:pt modelId="{299E6176-79E6-4368-A30E-1BC483C7A69E}" type="pres">
      <dgm:prSet presAssocID="{0C929AA6-D849-4C10-BDD0-9AD252E5A0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06E8E4-5268-4A72-94FE-8DAC06C209B2}" type="pres">
      <dgm:prSet presAssocID="{0C929AA6-D849-4C10-BDD0-9AD252E5A08A}" presName="childText" presStyleLbl="revTx" presStyleIdx="0" presStyleCnt="1">
        <dgm:presLayoutVars>
          <dgm:bulletEnabled val="1"/>
        </dgm:presLayoutVars>
      </dgm:prSet>
      <dgm:spPr/>
    </dgm:pt>
    <dgm:pt modelId="{E7A16DA3-5751-4F50-AD4E-787E26697529}" type="pres">
      <dgm:prSet presAssocID="{017B356B-11FA-4403-AF6D-8A50865B8A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386AC01-B64D-41F7-BCAB-6EEE87179675}" srcId="{0C929AA6-D849-4C10-BDD0-9AD252E5A08A}" destId="{FD5BDDE7-B1F6-437B-8F82-11CEC58235E1}" srcOrd="0" destOrd="0" parTransId="{9E7E0332-779C-4C4F-B239-6D1938AA74D8}" sibTransId="{12672BF0-A757-4C10-8464-19E0214F9B8B}"/>
    <dgm:cxn modelId="{4A966314-EDF1-4408-9B9E-70354B0CCB52}" type="presOf" srcId="{B0611DE7-AF14-4A77-9574-E25FE13E0A8E}" destId="{4306E8E4-5268-4A72-94FE-8DAC06C209B2}" srcOrd="0" destOrd="3" presId="urn:microsoft.com/office/officeart/2005/8/layout/vList2"/>
    <dgm:cxn modelId="{EA02681B-626B-4810-B080-7F6F0FD74C14}" type="presOf" srcId="{FD5BDDE7-B1F6-437B-8F82-11CEC58235E1}" destId="{4306E8E4-5268-4A72-94FE-8DAC06C209B2}" srcOrd="0" destOrd="0" presId="urn:microsoft.com/office/officeart/2005/8/layout/vList2"/>
    <dgm:cxn modelId="{AE2D913D-807E-46B3-B378-A0276C53199B}" srcId="{0C929AA6-D849-4C10-BDD0-9AD252E5A08A}" destId="{F5D163B9-6E2F-4FDE-BF91-05FFD975C9EB}" srcOrd="1" destOrd="0" parTransId="{F6FF91BE-C73E-4B84-AE80-B583DFF4F5F0}" sibTransId="{A055B20D-63CD-48FA-8871-EE90F2F2771F}"/>
    <dgm:cxn modelId="{29851443-E916-4293-B394-89E6D91ED7C3}" type="presOf" srcId="{88C4C1F1-6FAF-4725-8CAC-4731346CC453}" destId="{9BEDA957-9F7F-4EEB-973F-61875472CD8A}" srcOrd="0" destOrd="0" presId="urn:microsoft.com/office/officeart/2005/8/layout/vList2"/>
    <dgm:cxn modelId="{0C37614D-4F60-4716-B130-2F58FB0CCBA3}" type="presOf" srcId="{0C929AA6-D849-4C10-BDD0-9AD252E5A08A}" destId="{299E6176-79E6-4368-A30E-1BC483C7A69E}" srcOrd="0" destOrd="0" presId="urn:microsoft.com/office/officeart/2005/8/layout/vList2"/>
    <dgm:cxn modelId="{22C16A4F-805B-4166-9040-9CB0F72C7897}" type="presOf" srcId="{017B356B-11FA-4403-AF6D-8A50865B8A7E}" destId="{E7A16DA3-5751-4F50-AD4E-787E26697529}" srcOrd="0" destOrd="0" presId="urn:microsoft.com/office/officeart/2005/8/layout/vList2"/>
    <dgm:cxn modelId="{701978B1-5160-4226-9B5E-EA73A9C13AE3}" srcId="{0C929AA6-D849-4C10-BDD0-9AD252E5A08A}" destId="{BCF2E25B-91E0-466C-950F-7192A265DFBE}" srcOrd="2" destOrd="0" parTransId="{B5AF1163-C67B-4D75-AC95-92CE63B45694}" sibTransId="{AA8D0777-71A0-4B18-B9C0-F44C4A2BB68B}"/>
    <dgm:cxn modelId="{469E80B5-430D-42E5-955C-239869EDCFB5}" type="presOf" srcId="{F5D163B9-6E2F-4FDE-BF91-05FFD975C9EB}" destId="{4306E8E4-5268-4A72-94FE-8DAC06C209B2}" srcOrd="0" destOrd="1" presId="urn:microsoft.com/office/officeart/2005/8/layout/vList2"/>
    <dgm:cxn modelId="{0C6C5BBD-B042-440E-9C5A-69593E8F6AF9}" srcId="{88C4C1F1-6FAF-4725-8CAC-4731346CC453}" destId="{0C929AA6-D849-4C10-BDD0-9AD252E5A08A}" srcOrd="0" destOrd="0" parTransId="{ED7F2C26-8A20-4FBC-87FF-6673740BD425}" sibTransId="{277801E7-41A6-4E2C-9ED1-BCD203099A29}"/>
    <dgm:cxn modelId="{8B7092BF-12E3-4207-B85D-482391022E6E}" type="presOf" srcId="{BCF2E25B-91E0-466C-950F-7192A265DFBE}" destId="{4306E8E4-5268-4A72-94FE-8DAC06C209B2}" srcOrd="0" destOrd="2" presId="urn:microsoft.com/office/officeart/2005/8/layout/vList2"/>
    <dgm:cxn modelId="{EA688DE6-A4AB-4F1C-ABA1-9601309D51CC}" srcId="{0C929AA6-D849-4C10-BDD0-9AD252E5A08A}" destId="{B0611DE7-AF14-4A77-9574-E25FE13E0A8E}" srcOrd="3" destOrd="0" parTransId="{B1D9D05A-B96F-467D-BDA9-0C868D0F166B}" sibTransId="{BF45CE70-77AC-4829-A7E5-1A32467E9D7A}"/>
    <dgm:cxn modelId="{8D03A9FE-471E-4FF0-BC71-E2BCFF004A04}" srcId="{88C4C1F1-6FAF-4725-8CAC-4731346CC453}" destId="{017B356B-11FA-4403-AF6D-8A50865B8A7E}" srcOrd="1" destOrd="0" parTransId="{57A73BB9-81CF-4636-8418-178DFB7E5FA6}" sibTransId="{5DE19D09-2AB7-410C-869E-98DADC55C6C9}"/>
    <dgm:cxn modelId="{4023FDAD-682E-4B93-AB75-4CA1948CB05D}" type="presParOf" srcId="{9BEDA957-9F7F-4EEB-973F-61875472CD8A}" destId="{299E6176-79E6-4368-A30E-1BC483C7A69E}" srcOrd="0" destOrd="0" presId="urn:microsoft.com/office/officeart/2005/8/layout/vList2"/>
    <dgm:cxn modelId="{8124B15F-357D-40B7-BDBF-474D8FA2F5FE}" type="presParOf" srcId="{9BEDA957-9F7F-4EEB-973F-61875472CD8A}" destId="{4306E8E4-5268-4A72-94FE-8DAC06C209B2}" srcOrd="1" destOrd="0" presId="urn:microsoft.com/office/officeart/2005/8/layout/vList2"/>
    <dgm:cxn modelId="{37CDF129-4633-444F-84FD-D401D46B5392}" type="presParOf" srcId="{9BEDA957-9F7F-4EEB-973F-61875472CD8A}" destId="{E7A16DA3-5751-4F50-AD4E-787E266975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15CC3-C638-4C94-8AD2-E7BC724270BE}">
      <dsp:nvSpPr>
        <dsp:cNvPr id="0" name=""/>
        <dsp:cNvSpPr/>
      </dsp:nvSpPr>
      <dsp:spPr>
        <a:xfrm>
          <a:off x="0" y="0"/>
          <a:ext cx="8398715" cy="1248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 err="1"/>
            <a:t>Rescript</a:t>
          </a:r>
          <a:r>
            <a:rPr lang="it-IT" sz="3300" kern="1200" dirty="0"/>
            <a:t> of approval </a:t>
          </a:r>
          <a:endParaRPr lang="en-US" sz="3300" kern="1200" dirty="0"/>
        </a:p>
      </dsp:txBody>
      <dsp:txXfrm>
        <a:off x="36571" y="36571"/>
        <a:ext cx="6945855" cy="1175471"/>
      </dsp:txXfrm>
    </dsp:sp>
    <dsp:sp modelId="{A624558A-119A-4B27-B617-848BA90EB3ED}">
      <dsp:nvSpPr>
        <dsp:cNvPr id="0" name=""/>
        <dsp:cNvSpPr/>
      </dsp:nvSpPr>
      <dsp:spPr>
        <a:xfrm>
          <a:off x="703392" y="1475634"/>
          <a:ext cx="8398715" cy="1248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 err="1"/>
            <a:t>Letter</a:t>
          </a:r>
          <a:r>
            <a:rPr lang="it-IT" sz="3300" kern="1200" dirty="0"/>
            <a:t> of </a:t>
          </a:r>
          <a:r>
            <a:rPr lang="it-IT" sz="3300" kern="1200" dirty="0" err="1"/>
            <a:t>Father</a:t>
          </a:r>
          <a:r>
            <a:rPr lang="it-IT" sz="3300" kern="1200" dirty="0"/>
            <a:t> </a:t>
          </a:r>
          <a:r>
            <a:rPr lang="it-IT" sz="3300" kern="1200" dirty="0" err="1"/>
            <a:t>General,MichaelBrehl</a:t>
          </a:r>
          <a:r>
            <a:rPr lang="it-IT" sz="3300" kern="1200" dirty="0"/>
            <a:t> </a:t>
          </a:r>
          <a:endParaRPr lang="en-US" sz="3300" kern="1200" dirty="0"/>
        </a:p>
      </dsp:txBody>
      <dsp:txXfrm>
        <a:off x="739963" y="1512205"/>
        <a:ext cx="6810581" cy="1175471"/>
      </dsp:txXfrm>
    </dsp:sp>
    <dsp:sp modelId="{D0E92145-B2B5-4F80-AB5E-733D4B64989F}">
      <dsp:nvSpPr>
        <dsp:cNvPr id="0" name=""/>
        <dsp:cNvSpPr/>
      </dsp:nvSpPr>
      <dsp:spPr>
        <a:xfrm>
          <a:off x="1396286" y="2951268"/>
          <a:ext cx="8398715" cy="12486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Profile of the future Redemptorist, 25th General </a:t>
          </a:r>
          <a:r>
            <a:rPr lang="it-IT" sz="3300" kern="1200" dirty="0" err="1"/>
            <a:t>Chapter</a:t>
          </a:r>
          <a:r>
            <a:rPr lang="it-IT" sz="3300" kern="1200" dirty="0"/>
            <a:t> (2009) </a:t>
          </a:r>
          <a:endParaRPr lang="en-US" sz="3300" kern="1200" dirty="0"/>
        </a:p>
      </dsp:txBody>
      <dsp:txXfrm>
        <a:off x="1432857" y="2987839"/>
        <a:ext cx="6821080" cy="1175471"/>
      </dsp:txXfrm>
    </dsp:sp>
    <dsp:sp modelId="{74941A4F-F62B-48D5-823E-8F3AEF37106C}">
      <dsp:nvSpPr>
        <dsp:cNvPr id="0" name=""/>
        <dsp:cNvSpPr/>
      </dsp:nvSpPr>
      <dsp:spPr>
        <a:xfrm>
          <a:off x="2099678" y="4426903"/>
          <a:ext cx="8398715" cy="1248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General introduction </a:t>
          </a:r>
          <a:endParaRPr lang="en-US" sz="3300" kern="1200"/>
        </a:p>
      </dsp:txBody>
      <dsp:txXfrm>
        <a:off x="2136249" y="4463474"/>
        <a:ext cx="6810581" cy="1175471"/>
      </dsp:txXfrm>
    </dsp:sp>
    <dsp:sp modelId="{251F8397-D6F7-4285-A4A1-11803C7BB217}">
      <dsp:nvSpPr>
        <dsp:cNvPr id="0" name=""/>
        <dsp:cNvSpPr/>
      </dsp:nvSpPr>
      <dsp:spPr>
        <a:xfrm>
          <a:off x="7587116" y="956324"/>
          <a:ext cx="811598" cy="811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69726" y="956324"/>
        <a:ext cx="446378" cy="610727"/>
      </dsp:txXfrm>
    </dsp:sp>
    <dsp:sp modelId="{736DF3DB-E1CE-4574-BB23-2E2DB6F5B7AA}">
      <dsp:nvSpPr>
        <dsp:cNvPr id="0" name=""/>
        <dsp:cNvSpPr/>
      </dsp:nvSpPr>
      <dsp:spPr>
        <a:xfrm>
          <a:off x="8290508" y="2431959"/>
          <a:ext cx="811598" cy="811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73118" y="2431959"/>
        <a:ext cx="446378" cy="610727"/>
      </dsp:txXfrm>
    </dsp:sp>
    <dsp:sp modelId="{E55F2B22-9590-4199-92CC-E806315BAFB2}">
      <dsp:nvSpPr>
        <dsp:cNvPr id="0" name=""/>
        <dsp:cNvSpPr/>
      </dsp:nvSpPr>
      <dsp:spPr>
        <a:xfrm>
          <a:off x="8983402" y="3907593"/>
          <a:ext cx="811598" cy="811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66012" y="3907593"/>
        <a:ext cx="446378" cy="61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C437F-9FE3-41F3-8296-3100F94838E9}">
      <dsp:nvSpPr>
        <dsp:cNvPr id="0" name=""/>
        <dsp:cNvSpPr/>
      </dsp:nvSpPr>
      <dsp:spPr>
        <a:xfrm>
          <a:off x="9310937" y="2035894"/>
          <a:ext cx="2786558" cy="27867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9A85A-819F-43BB-B535-9A0A18F9CEE8}">
      <dsp:nvSpPr>
        <dsp:cNvPr id="0" name=""/>
        <dsp:cNvSpPr/>
      </dsp:nvSpPr>
      <dsp:spPr>
        <a:xfrm>
          <a:off x="9404141" y="2128800"/>
          <a:ext cx="2601345" cy="2600887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The period from </a:t>
          </a:r>
          <a:r>
            <a:rPr lang="it-IT" sz="1600" kern="1200" dirty="0" err="1"/>
            <a:t>Temporary</a:t>
          </a:r>
          <a:r>
            <a:rPr lang="it-IT" sz="1600" kern="1200" dirty="0"/>
            <a:t> to </a:t>
          </a:r>
          <a:r>
            <a:rPr lang="it-IT" sz="1600" kern="1200" dirty="0" err="1"/>
            <a:t>Perpetual</a:t>
          </a:r>
          <a:r>
            <a:rPr lang="it-IT" sz="1600" kern="1200" dirty="0"/>
            <a:t> </a:t>
          </a:r>
          <a:r>
            <a:rPr lang="it-IT" sz="1600" kern="1200" dirty="0" err="1"/>
            <a:t>Profession</a:t>
          </a:r>
          <a:r>
            <a:rPr lang="it-IT" sz="1600" kern="1200" dirty="0"/>
            <a:t> (</a:t>
          </a:r>
          <a:r>
            <a:rPr lang="it-IT" sz="1600" kern="1200" dirty="0" err="1"/>
            <a:t>Temporary</a:t>
          </a:r>
          <a:r>
            <a:rPr lang="it-IT" sz="1600" kern="1200" dirty="0"/>
            <a:t> </a:t>
          </a:r>
          <a:r>
            <a:rPr lang="it-IT" sz="1600" kern="1200" dirty="0" err="1"/>
            <a:t>Profession</a:t>
          </a:r>
          <a:r>
            <a:rPr lang="it-IT" sz="1600" kern="1200" dirty="0"/>
            <a:t>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(Formation for the Brothers) </a:t>
          </a:r>
          <a:endParaRPr lang="en-US" sz="1600" kern="1200" dirty="0"/>
        </a:p>
      </dsp:txBody>
      <dsp:txXfrm>
        <a:off x="9775762" y="2500425"/>
        <a:ext cx="1858103" cy="1857637"/>
      </dsp:txXfrm>
    </dsp:sp>
    <dsp:sp modelId="{84838806-3C68-42AA-8376-6A6F0B8C3388}">
      <dsp:nvSpPr>
        <dsp:cNvPr id="0" name=""/>
        <dsp:cNvSpPr/>
      </dsp:nvSpPr>
      <dsp:spPr>
        <a:xfrm rot="2700000">
          <a:off x="6419203" y="2035698"/>
          <a:ext cx="2786603" cy="2786603"/>
        </a:xfrm>
        <a:prstGeom prst="teardrop">
          <a:avLst>
            <a:gd name="adj" fmla="val 10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121BD-8398-47D1-A3AF-6570EE3E0C53}">
      <dsp:nvSpPr>
        <dsp:cNvPr id="0" name=""/>
        <dsp:cNvSpPr/>
      </dsp:nvSpPr>
      <dsp:spPr>
        <a:xfrm>
          <a:off x="6524379" y="2128800"/>
          <a:ext cx="2601345" cy="2600887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Novitiate </a:t>
          </a:r>
          <a:r>
            <a:rPr lang="en-US" sz="1600" kern="1200" dirty="0"/>
            <a:t>(</a:t>
          </a:r>
          <a:r>
            <a:rPr lang="en-US" sz="1600" kern="1200" dirty="0" err="1"/>
            <a:t>Novices</a:t>
          </a:r>
          <a:r>
            <a:rPr lang="en-US" sz="1600" kern="1200" dirty="0"/>
            <a:t>)</a:t>
          </a:r>
        </a:p>
      </dsp:txBody>
      <dsp:txXfrm>
        <a:off x="6896000" y="2500425"/>
        <a:ext cx="1858103" cy="1857637"/>
      </dsp:txXfrm>
    </dsp:sp>
    <dsp:sp modelId="{8D472A53-29DD-4E0B-8268-6B3271E2B0DF}">
      <dsp:nvSpPr>
        <dsp:cNvPr id="0" name=""/>
        <dsp:cNvSpPr/>
      </dsp:nvSpPr>
      <dsp:spPr>
        <a:xfrm rot="2700000">
          <a:off x="3551390" y="2035698"/>
          <a:ext cx="2786603" cy="2786603"/>
        </a:xfrm>
        <a:prstGeom prst="teardrop">
          <a:avLst>
            <a:gd name="adj" fmla="val 10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311BE-5A52-4AC1-9B92-8FA926657F7C}">
      <dsp:nvSpPr>
        <dsp:cNvPr id="0" name=""/>
        <dsp:cNvSpPr/>
      </dsp:nvSpPr>
      <dsp:spPr>
        <a:xfrm>
          <a:off x="3644617" y="2128800"/>
          <a:ext cx="2601345" cy="2600887"/>
        </a:xfrm>
        <a:prstGeom prst="ellips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Formation before the </a:t>
          </a:r>
          <a:r>
            <a:rPr lang="it-IT" sz="1600" b="1" kern="1200" dirty="0" err="1"/>
            <a:t>Novitiate</a:t>
          </a:r>
          <a:r>
            <a:rPr lang="it-IT" sz="1600" b="1" kern="1200" dirty="0"/>
            <a:t> (</a:t>
          </a:r>
          <a:r>
            <a:rPr lang="it-IT" sz="1600" b="1" kern="1200" dirty="0" err="1"/>
            <a:t>Candidates</a:t>
          </a:r>
          <a:r>
            <a:rPr lang="it-IT" sz="1600" b="1" kern="1200" dirty="0"/>
            <a:t>) </a:t>
          </a:r>
          <a:endParaRPr lang="en-US" sz="1600" b="1" kern="1200" dirty="0"/>
        </a:p>
      </dsp:txBody>
      <dsp:txXfrm>
        <a:off x="4016238" y="2500425"/>
        <a:ext cx="1858103" cy="1857637"/>
      </dsp:txXfrm>
    </dsp:sp>
    <dsp:sp modelId="{7AC854D5-CF8C-4733-97BD-B24D3DD8AD29}">
      <dsp:nvSpPr>
        <dsp:cNvPr id="0" name=""/>
        <dsp:cNvSpPr/>
      </dsp:nvSpPr>
      <dsp:spPr>
        <a:xfrm rot="2700000">
          <a:off x="671628" y="2035698"/>
          <a:ext cx="2786603" cy="2786603"/>
        </a:xfrm>
        <a:prstGeom prst="teardrop">
          <a:avLst>
            <a:gd name="adj" fmla="val 10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1B561-0B0E-409A-BCDF-FBF855C2E991}">
      <dsp:nvSpPr>
        <dsp:cNvPr id="0" name=""/>
        <dsp:cNvSpPr/>
      </dsp:nvSpPr>
      <dsp:spPr>
        <a:xfrm>
          <a:off x="764855" y="2128800"/>
          <a:ext cx="2601345" cy="260088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Vocational promotion and accompaniment (</a:t>
          </a:r>
          <a:r>
            <a:rPr lang="it-IT" sz="1600" b="1" kern="1200" dirty="0" err="1"/>
            <a:t>including</a:t>
          </a:r>
          <a:r>
            <a:rPr lang="it-IT" sz="1600" b="1" kern="1200" dirty="0"/>
            <a:t> «mature </a:t>
          </a:r>
          <a:r>
            <a:rPr lang="it-IT" sz="1600" b="1" kern="1200" dirty="0" err="1"/>
            <a:t>vocations</a:t>
          </a:r>
          <a:r>
            <a:rPr lang="it-IT" sz="1600" b="1" kern="1200" dirty="0"/>
            <a:t>") </a:t>
          </a:r>
          <a:endParaRPr lang="en-US" sz="1600" b="1" kern="1200" dirty="0"/>
        </a:p>
      </dsp:txBody>
      <dsp:txXfrm>
        <a:off x="1136476" y="2500425"/>
        <a:ext cx="1858103" cy="1857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A5841-AAB0-4271-91D1-A8530F1B6C33}">
      <dsp:nvSpPr>
        <dsp:cNvPr id="0" name=""/>
        <dsp:cNvSpPr/>
      </dsp:nvSpPr>
      <dsp:spPr>
        <a:xfrm>
          <a:off x="9310937" y="2001481"/>
          <a:ext cx="2786558" cy="2786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7CA81-305A-4197-AE2A-54B57AC24C30}">
      <dsp:nvSpPr>
        <dsp:cNvPr id="0" name=""/>
        <dsp:cNvSpPr/>
      </dsp:nvSpPr>
      <dsp:spPr>
        <a:xfrm>
          <a:off x="9404141" y="2094387"/>
          <a:ext cx="2601345" cy="26008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 Continuing Formation</a:t>
          </a:r>
        </a:p>
      </dsp:txBody>
      <dsp:txXfrm>
        <a:off x="9775762" y="2466012"/>
        <a:ext cx="1858103" cy="1857637"/>
      </dsp:txXfrm>
    </dsp:sp>
    <dsp:sp modelId="{078D5B72-88EA-402F-9AB8-683818FCE66A}">
      <dsp:nvSpPr>
        <dsp:cNvPr id="0" name=""/>
        <dsp:cNvSpPr/>
      </dsp:nvSpPr>
      <dsp:spPr>
        <a:xfrm rot="2700000">
          <a:off x="6419203" y="2001285"/>
          <a:ext cx="2786603" cy="278660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71E39-9152-4C8A-AEDA-9B97C3D718CE}">
      <dsp:nvSpPr>
        <dsp:cNvPr id="0" name=""/>
        <dsp:cNvSpPr/>
      </dsp:nvSpPr>
      <dsp:spPr>
        <a:xfrm>
          <a:off x="6511060" y="2054411"/>
          <a:ext cx="2601345" cy="26008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7. </a:t>
          </a:r>
          <a:r>
            <a:rPr lang="en-US" sz="2400" kern="1200" dirty="0"/>
            <a:t>Transition to Ministry,</a:t>
          </a:r>
        </a:p>
      </dsp:txBody>
      <dsp:txXfrm>
        <a:off x="6882681" y="2426037"/>
        <a:ext cx="1858103" cy="1857637"/>
      </dsp:txXfrm>
    </dsp:sp>
    <dsp:sp modelId="{F2F96275-3539-46D5-BEB4-2F8B1378C486}">
      <dsp:nvSpPr>
        <dsp:cNvPr id="0" name=""/>
        <dsp:cNvSpPr/>
      </dsp:nvSpPr>
      <dsp:spPr>
        <a:xfrm rot="2700000">
          <a:off x="3551390" y="2001285"/>
          <a:ext cx="2786603" cy="278660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BBEB2-ABD9-42A6-BC87-CFAC289BB176}">
      <dsp:nvSpPr>
        <dsp:cNvPr id="0" name=""/>
        <dsp:cNvSpPr/>
      </dsp:nvSpPr>
      <dsp:spPr>
        <a:xfrm>
          <a:off x="3644617" y="2094387"/>
          <a:ext cx="2601345" cy="2600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6. </a:t>
          </a:r>
          <a:r>
            <a:rPr lang="en-US" sz="2400" b="1" kern="1200" dirty="0" err="1"/>
            <a:t>Preparation for </a:t>
          </a:r>
          <a:r>
            <a:rPr lang="en-US" sz="2400" b="1" kern="1200" dirty="0"/>
            <a:t>Perpetual </a:t>
          </a:r>
          <a:r>
            <a:rPr lang="en-US" sz="2400" b="1" kern="1200" dirty="0" err="1"/>
            <a:t>Profession</a:t>
          </a:r>
        </a:p>
      </dsp:txBody>
      <dsp:txXfrm>
        <a:off x="4016238" y="2466012"/>
        <a:ext cx="1858103" cy="1857637"/>
      </dsp:txXfrm>
    </dsp:sp>
    <dsp:sp modelId="{0D618488-600A-43A8-A053-353D6EFBC89D}">
      <dsp:nvSpPr>
        <dsp:cNvPr id="0" name=""/>
        <dsp:cNvSpPr/>
      </dsp:nvSpPr>
      <dsp:spPr>
        <a:xfrm rot="2700000">
          <a:off x="671628" y="2001285"/>
          <a:ext cx="2786603" cy="278660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E7CA7-CBBB-45C9-84FA-D97CF4D1F012}">
      <dsp:nvSpPr>
        <dsp:cNvPr id="0" name=""/>
        <dsp:cNvSpPr/>
      </dsp:nvSpPr>
      <dsp:spPr>
        <a:xfrm>
          <a:off x="764855" y="2094387"/>
          <a:ext cx="2601345" cy="26008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/>
            <a:t>5. </a:t>
          </a:r>
          <a:r>
            <a:rPr lang="it-IT" sz="2000" b="1" i="0" kern="1200" dirty="0" err="1"/>
            <a:t>P</a:t>
          </a:r>
          <a:r>
            <a:rPr lang="it-IT" sz="2000" b="1" kern="1200" dirty="0" err="1"/>
            <a:t>astoral</a:t>
          </a:r>
          <a:r>
            <a:rPr lang="it-IT" sz="2000" b="1" kern="1200" dirty="0"/>
            <a:t> </a:t>
          </a:r>
          <a:r>
            <a:rPr lang="it-IT" sz="2000" b="1" kern="1200" dirty="0" err="1"/>
            <a:t>experience</a:t>
          </a:r>
          <a:r>
            <a:rPr lang="it-IT" sz="2000" b="1" kern="1200" dirty="0"/>
            <a:t> stage </a:t>
          </a:r>
          <a:r>
            <a:rPr lang="it-IT" sz="2000" b="1" kern="1200" dirty="0" err="1"/>
            <a:t>during</a:t>
          </a:r>
          <a:r>
            <a:rPr lang="it-IT" sz="2000" b="1" kern="1200" dirty="0"/>
            <a:t> temporary profession</a:t>
          </a:r>
          <a:r>
            <a:rPr lang="it-IT" sz="1800" kern="1200" dirty="0"/>
            <a:t>. </a:t>
          </a:r>
          <a:endParaRPr lang="en-US" sz="1800" kern="1200" dirty="0"/>
        </a:p>
      </dsp:txBody>
      <dsp:txXfrm>
        <a:off x="1136476" y="2466012"/>
        <a:ext cx="1858103" cy="1857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6176-79E6-4368-A30E-1BC483C7A69E}">
      <dsp:nvSpPr>
        <dsp:cNvPr id="0" name=""/>
        <dsp:cNvSpPr/>
      </dsp:nvSpPr>
      <dsp:spPr>
        <a:xfrm>
          <a:off x="0" y="1740"/>
          <a:ext cx="7199376" cy="15095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New stages: </a:t>
          </a:r>
          <a:endParaRPr lang="en-US" sz="3800" kern="1200"/>
        </a:p>
      </dsp:txBody>
      <dsp:txXfrm>
        <a:off x="73690" y="75430"/>
        <a:ext cx="7051996" cy="1362175"/>
      </dsp:txXfrm>
    </dsp:sp>
    <dsp:sp modelId="{4306E8E4-5268-4A72-94FE-8DAC06C209B2}">
      <dsp:nvSpPr>
        <dsp:cNvPr id="0" name=""/>
        <dsp:cNvSpPr/>
      </dsp:nvSpPr>
      <dsp:spPr>
        <a:xfrm>
          <a:off x="0" y="1511296"/>
          <a:ext cx="7199376" cy="291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58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000" kern="1200" dirty="0" err="1"/>
            <a:t>Vocation</a:t>
          </a:r>
          <a:r>
            <a:rPr lang="it-IT" sz="3000" kern="1200" dirty="0"/>
            <a:t> </a:t>
          </a:r>
          <a:r>
            <a:rPr lang="it-IT" sz="3000" kern="1200" dirty="0" err="1"/>
            <a:t>ministry</a:t>
          </a:r>
          <a:r>
            <a:rPr lang="it-IT" sz="3000" kern="1200" dirty="0"/>
            <a:t> and </a:t>
          </a:r>
          <a:r>
            <a:rPr lang="it-IT" sz="3000" kern="1200" dirty="0" err="1"/>
            <a:t>Accompaniment</a:t>
          </a:r>
          <a:r>
            <a:rPr lang="it-IT" sz="3000" kern="1200" dirty="0"/>
            <a:t>,   # 90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000" kern="1200" dirty="0" err="1"/>
            <a:t>Before</a:t>
          </a:r>
          <a:r>
            <a:rPr lang="it-IT" sz="3000" kern="1200" dirty="0"/>
            <a:t> </a:t>
          </a:r>
          <a:r>
            <a:rPr lang="it-IT" sz="3000" kern="1200" dirty="0" err="1"/>
            <a:t>Novitiate</a:t>
          </a:r>
          <a:r>
            <a:rPr lang="it-IT" sz="3000" kern="1200" dirty="0"/>
            <a:t>, # 102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000" kern="1200" dirty="0" err="1"/>
            <a:t>Pastoral</a:t>
          </a:r>
          <a:r>
            <a:rPr lang="it-IT" sz="3000" kern="1200" dirty="0"/>
            <a:t> </a:t>
          </a:r>
          <a:r>
            <a:rPr lang="it-IT" sz="3000" kern="1200" dirty="0" err="1"/>
            <a:t>experience</a:t>
          </a:r>
          <a:r>
            <a:rPr lang="it-IT" sz="3000" kern="1200" dirty="0"/>
            <a:t> stage, # 130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000" kern="1200" dirty="0" err="1"/>
            <a:t>Specialized</a:t>
          </a:r>
          <a:r>
            <a:rPr lang="it-IT" sz="3000" kern="1200" dirty="0"/>
            <a:t> </a:t>
          </a:r>
          <a:r>
            <a:rPr lang="it-IT" sz="3000" kern="1200" dirty="0" err="1"/>
            <a:t>formation</a:t>
          </a:r>
          <a:r>
            <a:rPr lang="it-IT" sz="3000" kern="1200" dirty="0"/>
            <a:t> for the mission of the Unit, # 162 </a:t>
          </a:r>
          <a:endParaRPr lang="en-US" sz="3000" kern="1200" dirty="0"/>
        </a:p>
      </dsp:txBody>
      <dsp:txXfrm>
        <a:off x="0" y="1511296"/>
        <a:ext cx="7199376" cy="2910420"/>
      </dsp:txXfrm>
    </dsp:sp>
    <dsp:sp modelId="{E7A16DA3-5751-4F50-AD4E-787E26697529}">
      <dsp:nvSpPr>
        <dsp:cNvPr id="0" name=""/>
        <dsp:cNvSpPr/>
      </dsp:nvSpPr>
      <dsp:spPr>
        <a:xfrm>
          <a:off x="0" y="4421716"/>
          <a:ext cx="7199376" cy="15095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Ratio, Directory, Program, Agreements and </a:t>
          </a:r>
          <a:r>
            <a:rPr lang="it-IT" sz="3800" kern="1200" dirty="0" err="1"/>
            <a:t>Contracts</a:t>
          </a:r>
          <a:r>
            <a:rPr lang="it-IT" sz="3800" kern="1200" dirty="0"/>
            <a:t>, # 21 </a:t>
          </a:r>
          <a:endParaRPr lang="en-US" sz="3800" kern="1200" dirty="0"/>
        </a:p>
      </dsp:txBody>
      <dsp:txXfrm>
        <a:off x="73690" y="4495406"/>
        <a:ext cx="7051996" cy="136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155D-2FDC-49A0-A731-ED8369E2E6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2282-17BF-442A-89B9-79D99E5B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4A8F-00BB-494C-BAC2-CABF48400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06E1D-E184-46C0-85FC-EB9382582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23BC-AF4B-4E93-AFF4-FB1E6925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F7E43-C6EB-4D06-9D1D-07ADDCD0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CCCF-01FA-4BB3-8086-6B30278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E486-DF25-4108-A8B5-FFA79626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14BB8-1B47-48ED-9DF9-FB571FB9B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65E61-8A8E-43E6-AE2F-35301E93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16E3D-78CD-4291-9422-C4211C6F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E950-BAD4-4916-98E5-D4458A47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B24FE-94A5-4E6D-8B9F-254D874D9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C37D1-C1AF-45C5-811B-51E087B06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AB55-3D0D-4D8B-BD32-2DF7633A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9FF3-55C6-4D75-B234-81C44EF0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0842-0852-402C-95C6-AB70DE8A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6FA8-5344-4DC3-94EA-4BC01A67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A9D9-7D02-4571-84EA-191C8C5D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DAD12-2E24-41B8-872F-F0744F9B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218C-5879-4D30-8F22-888614B9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30908-AFDB-44B3-B9D2-4FAE0A5E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EC4C-9784-4A5A-8F75-ADD9EEA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34C9-BB7F-4299-AF5F-CDB5AA67E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0C946-122A-478D-A2B4-98523CC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E600-99D4-48E2-9555-FA806CBB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0148C-EE85-4307-A76E-64916B82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8F-F3CE-4AB4-9E91-12F41373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FD53-A31E-4EC1-B477-89D1D0D60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61E32-2385-4129-A01A-3D7E90C9B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56234-42CB-4E31-BC2F-8F1CA7B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75649-5B6A-47A6-A9B5-7217261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31990-A781-4076-88BE-1D6D66B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6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148E-0F3D-4D14-8198-180B0F97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FEE74-752F-461B-95EA-18BD4CE8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E8B0E-E1D7-4899-ACC9-A09331AFE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AC5AA-93BB-4D45-B429-8A3EE8E4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89F9B-AB19-44AE-B243-15ECB634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92343-6441-4A5B-A8A3-827089EF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221A8-841C-4963-B1EC-057B55E0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1EFB6-5F33-4FFC-BECB-D863B3D7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20F1-7CBE-4EE9-8EDA-3EE2BBBC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E62C5-C83D-4294-A24C-286AB5D6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720AB-01EA-4EBA-8165-D44F53B4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2B894-EC73-41BA-8DCB-71F3A90D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F6856-CED0-492C-9C56-0EB688B1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43A09-7FBA-4A52-9996-D3EC6DF0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A3921-3509-4B8B-B779-65CA5610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2425-0BE6-463C-8EFF-2B9DFD49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3640-DFB7-467E-9BBE-05551650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CC8F8-901D-4018-ADD9-CAB9FE995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0D9C-B967-47AC-8F55-B4AB07A0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8BBED-4B3D-4845-B4A9-51395B45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4576C-7D21-4C53-862C-5A94F9A7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1136-BC2A-4446-972E-CE145D3E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AEBD7-ACE6-4F6F-A551-3F1C83E3A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ADD41-C038-423F-ACC2-CBCABAC1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2B314-48B7-4516-88D7-598F63C1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0ECF1-1561-48FF-80BA-8EC16398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833CB-09F1-4124-AB9D-F13C50F3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924A9-1D05-4811-A347-0A7B6B07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the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574CB-C397-4DEA-BF9E-33FA358D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805E8-D544-429C-B91A-5A75ED7BA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059-3276-4E56-A181-94B7258DE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9872-FFF9-437D-9941-A34450B2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holicdialogue.com/category/religious-sister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ssr.news/form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attachment-mail-attachment-card-14884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._Peter%27s_Squar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083CD-3184-4327-AE08-C18C84B3DE17}"/>
              </a:ext>
            </a:extLst>
          </p:cNvPr>
          <p:cNvSpPr txBox="1"/>
          <p:nvPr/>
        </p:nvSpPr>
        <p:spPr>
          <a:xfrm>
            <a:off x="7665336" y="2832174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Presentation 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i="1" dirty="0">
                <a:effectLst/>
                <a:latin typeface="+mj-lt"/>
                <a:ea typeface="+mj-ea"/>
                <a:cs typeface="+mj-cs"/>
              </a:rPr>
              <a:t>RATIO FORMATIONIS GENERALIS 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updated in 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2020</a:t>
            </a:r>
            <a:endParaRPr lang="en-US" sz="54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ece of wood&#10;&#10;Description automatically generated">
            <a:extLst>
              <a:ext uri="{FF2B5EF4-FFF2-40B4-BE49-F238E27FC236}">
                <a16:creationId xmlns:a16="http://schemas.microsoft.com/office/drawing/2014/main" id="{1FD6020E-280C-43D1-8294-0A724460D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r="10163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48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678B8-46AB-48A1-AB50-717F0303D6B3}"/>
              </a:ext>
            </a:extLst>
          </p:cNvPr>
          <p:cNvSpPr txBox="1"/>
          <p:nvPr/>
        </p:nvSpPr>
        <p:spPr>
          <a:xfrm>
            <a:off x="707923" y="671566"/>
            <a:ext cx="10699097" cy="241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Congregation for Consecrated Life: </a:t>
            </a:r>
            <a:endParaRPr lang="en-US" sz="3600" b="1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afresh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Christ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(2002), </a:t>
            </a:r>
            <a:endParaRPr lang="en-US" sz="3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of Consecrated 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(2014-15)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Wine in </a:t>
            </a:r>
            <a:r>
              <a:rPr lang="it-IT" sz="36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it-IT" sz="3600" i="1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Wineskins</a:t>
            </a:r>
            <a:r>
              <a:rPr lang="it-IT" sz="36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(2018) 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804C01C-B756-4C62-86E4-F9D35EC2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1652" y="3599777"/>
            <a:ext cx="8868696" cy="2905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1FDAA-3196-4E01-8C1C-92505E248CA6}"/>
              </a:ext>
            </a:extLst>
          </p:cNvPr>
          <p:cNvSpPr txBox="1"/>
          <p:nvPr/>
        </p:nvSpPr>
        <p:spPr>
          <a:xfrm>
            <a:off x="5311878" y="685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atholicdialogue.com/category/religious-sisters/"/>
              </a:rPr>
              <a:t>This photo of unknown author </a:t>
            </a:r>
            <a:r>
              <a:rPr lang="en-US" sz="900"/>
              <a:t>is licensed under </a:t>
            </a:r>
            <a:r>
              <a:rPr lang="en-US" sz="900">
                <a:hlinkClick r:id="rId4" tooltip="https://creativecommons.org/licenses/by-nc-nd/3.0/"/>
              </a:rPr>
              <a:t>CC BY-NC-ND 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802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76255-3D1C-4485-A21D-5EFD97003AA5}"/>
              </a:ext>
            </a:extLst>
          </p:cNvPr>
          <p:cNvSpPr txBox="1"/>
          <p:nvPr/>
        </p:nvSpPr>
        <p:spPr>
          <a:xfrm>
            <a:off x="970908" y="1220919"/>
            <a:ext cx="542578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 </a:t>
            </a:r>
            <a:r>
              <a:rPr lang="en-US" sz="8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Structure </a:t>
            </a:r>
            <a:endParaRPr lang="en-US" sz="8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22F9B64-A4E8-415F-B7D8-3913DC39F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039958"/>
              </p:ext>
            </p:extLst>
          </p:nvPr>
        </p:nvGraphicFramePr>
        <p:xfrm>
          <a:off x="855406" y="501445"/>
          <a:ext cx="10498394" cy="567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36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4F251-ED05-4C2D-9AFF-B6782915872A}"/>
              </a:ext>
            </a:extLst>
          </p:cNvPr>
          <p:cNvSpPr txBox="1"/>
          <p:nvPr/>
        </p:nvSpPr>
        <p:spPr>
          <a:xfrm>
            <a:off x="5397189" y="690930"/>
            <a:ext cx="6575070" cy="498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1: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Congregation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2: Basic Principles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 Apostolica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3: Agents and Others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elements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4: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the 8 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stages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C74BFD1-7728-4320-9F5A-FD39F5DC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6" y="553156"/>
            <a:ext cx="5261993" cy="5646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74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8B3CAF-BDD4-4B04-B8C7-EA4C73247DB6}"/>
              </a:ext>
            </a:extLst>
          </p:cNvPr>
          <p:cNvSpPr txBox="1"/>
          <p:nvPr/>
        </p:nvSpPr>
        <p:spPr>
          <a:xfrm>
            <a:off x="282484" y="396686"/>
            <a:ext cx="7111737" cy="572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Appendices: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Decree G.G. 2015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Letter from Fr. Juan Manuel Lasso de la Vega, </a:t>
            </a:r>
            <a:r>
              <a:rPr lang="it-IT" sz="24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</a:t>
            </a: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</a:t>
            </a:r>
            <a:r>
              <a:rPr lang="it-IT" sz="24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emeritus</a:t>
            </a:r>
            <a:endParaRPr lang="en-US" sz="24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ttachments: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</a:t>
            </a:r>
            <a:r>
              <a:rPr lang="it-IT" sz="24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accompaniment</a:t>
            </a: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Persons</a:t>
            </a: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homosexual tendencies,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Admission, </a:t>
            </a:r>
            <a:r>
              <a:rPr lang="it-IT" sz="24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dismissal</a:t>
            </a: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abandonment,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of minors</a:t>
            </a:r>
            <a:endParaRPr lang="en-US" sz="24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it-IT" sz="2400" b="1" u="sng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bibliographic</a:t>
            </a: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u="sng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it-IT" sz="2400" b="1" u="sng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C.Ss.R. </a:t>
            </a:r>
            <a:r>
              <a:rPr lang="it-IT" sz="2400" b="1" u="sng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: </a:t>
            </a: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www.cssr.news/formation</a:t>
            </a: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b="1" u="sng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9E5B2A8-94AA-4444-911F-25A758A73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2475" y="1377245"/>
            <a:ext cx="4357040" cy="33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DD7F7-230B-48CD-8B0D-0A754386C4E3}"/>
              </a:ext>
            </a:extLst>
          </p:cNvPr>
          <p:cNvSpPr txBox="1"/>
          <p:nvPr/>
        </p:nvSpPr>
        <p:spPr>
          <a:xfrm>
            <a:off x="779635" y="1858843"/>
            <a:ext cx="6457183" cy="2274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800" b="1" kern="1200" dirty="0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5.- Formation Stages</a:t>
            </a:r>
            <a:endParaRPr lang="en-US" sz="8800" kern="1200" dirty="0">
              <a:solidFill>
                <a:srgbClr val="00B05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60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FD24510D-2B59-4DB6-8D80-5DAD8C562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9459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75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3A2A6556-C494-425E-96E4-B8CDE2642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049441"/>
              </p:ext>
            </p:extLst>
          </p:nvPr>
        </p:nvGraphicFramePr>
        <p:xfrm>
          <a:off x="0" y="68826"/>
          <a:ext cx="12192000" cy="678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78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A269B-BD32-4CD3-8A5B-F9F9919AEDE7}"/>
              </a:ext>
            </a:extLst>
          </p:cNvPr>
          <p:cNvSpPr txBox="1"/>
          <p:nvPr/>
        </p:nvSpPr>
        <p:spPr>
          <a:xfrm>
            <a:off x="5364787" y="837318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800" b="1" dirty="0">
                <a:effectLst/>
                <a:latin typeface="+mj-lt"/>
                <a:ea typeface="+mj-ea"/>
                <a:cs typeface="+mj-cs"/>
              </a:rPr>
              <a:t>Aspects to be 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800" b="1" dirty="0">
                <a:effectLst/>
                <a:latin typeface="+mj-lt"/>
                <a:ea typeface="+mj-ea"/>
                <a:cs typeface="+mj-cs"/>
              </a:rPr>
              <a:t>     highlighted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95CC4-69C7-48D7-91C5-19B64F10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5" r="2872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9F52C-83BA-4DB9-BB42-4997CBEB00BD}"/>
              </a:ext>
            </a:extLst>
          </p:cNvPr>
          <p:cNvSpPr txBox="1"/>
          <p:nvPr/>
        </p:nvSpPr>
        <p:spPr>
          <a:xfrm>
            <a:off x="1084251" y="613774"/>
            <a:ext cx="9739423" cy="53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Living the Redemptorist Missionary Charism and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authentic missionaries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 startAt="2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confreres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live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lives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human and Christian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maturity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following of Christ,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abandoned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78) 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 startAt="2"/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live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 Apostolica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(Const. 1) </a:t>
            </a:r>
            <a:r>
              <a:rPr lang="en-US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comprises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and the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a life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specially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life of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missionary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</a:t>
            </a:r>
            <a:r>
              <a:rPr lang="en-US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1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9D125-D6D2-4F99-A6CB-5B0B80A74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15" r="1" b="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D495F-9B87-4A70-B3AD-B22398472E3F}"/>
              </a:ext>
            </a:extLst>
          </p:cNvPr>
          <p:cNvSpPr txBox="1"/>
          <p:nvPr/>
        </p:nvSpPr>
        <p:spPr>
          <a:xfrm>
            <a:off x="173694" y="140196"/>
            <a:ext cx="4638029" cy="5208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1. The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situation of formation today in the Congregation</a:t>
            </a:r>
            <a:endParaRPr lang="en-US" sz="5400" b="1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3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1D5AA-C396-44AD-B9A3-D0E70F674460}"/>
              </a:ext>
            </a:extLst>
          </p:cNvPr>
          <p:cNvSpPr txBox="1"/>
          <p:nvPr/>
        </p:nvSpPr>
        <p:spPr>
          <a:xfrm>
            <a:off x="678427" y="656704"/>
            <a:ext cx="11080954" cy="53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aspects of the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program: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Interculturality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# 29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Restructuring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#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Interconferencial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Interprovincial and International, # 31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Shared Mission with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Laity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#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Agents and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elements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formand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himself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# 59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Secretariats of the Units and Conferences, # 70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Council or "Board" of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Interprovincial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houses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# 71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0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D502036E-4151-41AE-A24B-971BCE362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303470"/>
              </p:ext>
            </p:extLst>
          </p:nvPr>
        </p:nvGraphicFramePr>
        <p:xfrm>
          <a:off x="4526280" y="260019"/>
          <a:ext cx="7199376" cy="593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close up of a computer&#10;&#10;Description automatically generated">
            <a:extLst>
              <a:ext uri="{FF2B5EF4-FFF2-40B4-BE49-F238E27FC236}">
                <a16:creationId xmlns:a16="http://schemas.microsoft.com/office/drawing/2014/main" id="{F834718B-4B07-4E68-9D40-73C7C6A96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" y="1122744"/>
            <a:ext cx="3691128" cy="4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D9669-BAB3-437B-B938-D9AE350D171C}"/>
              </a:ext>
            </a:extLst>
          </p:cNvPr>
          <p:cNvSpPr txBox="1"/>
          <p:nvPr/>
        </p:nvSpPr>
        <p:spPr>
          <a:xfrm>
            <a:off x="970908" y="1220919"/>
            <a:ext cx="542578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6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7.- </a:t>
            </a:r>
            <a:r>
              <a:rPr lang="en-US" sz="6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Conclusion</a:t>
            </a:r>
            <a:endParaRPr lang="en-US" sz="6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1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E124-6110-47BA-885E-CC465A731B87}"/>
              </a:ext>
            </a:extLst>
          </p:cNvPr>
          <p:cNvSpPr txBox="1"/>
          <p:nvPr/>
        </p:nvSpPr>
        <p:spPr>
          <a:xfrm>
            <a:off x="322225" y="767662"/>
            <a:ext cx="7199453" cy="53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a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broader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mission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propose a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completely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it-IT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Ratio…</a:t>
            </a:r>
            <a:endParaRPr lang="en-US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conferences are doing their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endParaRPr lang="en-US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the official languages and the particular languages for the mission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ED95B5B-E888-4384-AFCA-73D3E087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32" y="601884"/>
            <a:ext cx="4430024" cy="53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6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CC97F10D-D47C-4DFD-970A-74BC5CE48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7069" b="-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72303FE-2981-4C43-9F56-95043A06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8" y="3594409"/>
            <a:ext cx="10019071" cy="3725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8230C-5688-48C0-925B-DA6B8D92EA8B}"/>
              </a:ext>
            </a:extLst>
          </p:cNvPr>
          <p:cNvSpPr txBox="1"/>
          <p:nvPr/>
        </p:nvSpPr>
        <p:spPr>
          <a:xfrm>
            <a:off x="1302774" y="629265"/>
            <a:ext cx="98322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0050" algn="l"/>
              </a:tabLs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An era of global change: social, economic,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        cultural, affecting the faith, the Church and 			     </a:t>
            </a:r>
            <a:r>
              <a:rPr lang="it-IT" sz="2800" b="1" dirty="0" err="1">
                <a:solidFill>
                  <a:srgbClr val="00000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Consecrated</a:t>
            </a:r>
            <a:r>
              <a:rPr lang="it-IT" sz="2800" b="1" dirty="0">
                <a:solidFill>
                  <a:srgbClr val="00000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 Life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Status of the Redemptorist Mission </a:t>
            </a:r>
            <a:r>
              <a:rPr lang="it-IT" sz="2800" b="1" kern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today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, 64% in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           </a:t>
            </a:r>
            <a:r>
              <a:rPr lang="it-IT" sz="2800" b="1" kern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Parishes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and </a:t>
            </a:r>
            <a:r>
              <a:rPr lang="it-IT" sz="2800" b="1" kern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Shrines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2800" b="1" dirty="0" err="1">
                <a:solidFill>
                  <a:srgbClr val="00000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R</a:t>
            </a:r>
            <a:r>
              <a:rPr lang="it-IT" sz="2800" b="1" kern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estructuring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(</a:t>
            </a:r>
            <a:r>
              <a:rPr lang="it-IT" sz="2800" b="1" dirty="0" err="1">
                <a:solidFill>
                  <a:srgbClr val="00000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R</a:t>
            </a:r>
            <a:r>
              <a:rPr lang="it-IT" sz="2800" b="1" kern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econfiguration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, new </a:t>
            </a:r>
            <a:r>
              <a:rPr lang="it-IT" sz="2800" b="1" dirty="0" err="1">
                <a:solidFill>
                  <a:srgbClr val="00000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P</a:t>
            </a:r>
            <a:r>
              <a:rPr lang="it-IT" sz="2800" b="1" kern="12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rovinces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)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623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FF865-A98E-46B3-8A15-CC3C5BEFCE89}"/>
              </a:ext>
            </a:extLst>
          </p:cNvPr>
          <p:cNvSpPr txBox="1"/>
          <p:nvPr/>
        </p:nvSpPr>
        <p:spPr>
          <a:xfrm>
            <a:off x="925114" y="1056629"/>
            <a:ext cx="4841358" cy="437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 and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interprovincial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do by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more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2048E-474A-4CF2-AC25-447FBA67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7" y="816077"/>
            <a:ext cx="5632230" cy="46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A2273-A42D-4F73-9CAD-491232D488DB}"/>
              </a:ext>
            </a:extLst>
          </p:cNvPr>
          <p:cNvSpPr txBox="1"/>
          <p:nvPr/>
        </p:nvSpPr>
        <p:spPr>
          <a:xfrm>
            <a:off x="4884077" y="694660"/>
            <a:ext cx="6744701" cy="5602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Redemptorist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centers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big challenge: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stable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formators</a:t>
            </a:r>
            <a:endParaRPr lang="it-IT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vocations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formandi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6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studies are </a:t>
            </a:r>
            <a:r>
              <a:rPr lang="it-IT" sz="36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eminaries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etc. </a:t>
            </a:r>
            <a:endParaRPr lang="en-US" sz="3600" dirty="0"/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FF33FECB-963E-4EB6-81B4-C387885B5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4" y="806245"/>
            <a:ext cx="4383906" cy="5430654"/>
          </a:xfrm>
          <a:prstGeom prst="rect">
            <a:avLst/>
          </a:prstGeom>
        </p:spPr>
      </p:pic>
      <p:pic>
        <p:nvPicPr>
          <p:cNvPr id="6" name="Picture 5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B7C0E604-4180-48DF-830C-63532682A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1" y="968009"/>
            <a:ext cx="1879876" cy="21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E9E31-A219-43DF-856C-90E35A8F2473}"/>
              </a:ext>
            </a:extLst>
          </p:cNvPr>
          <p:cNvSpPr txBox="1"/>
          <p:nvPr/>
        </p:nvSpPr>
        <p:spPr>
          <a:xfrm>
            <a:off x="2878037" y="1750742"/>
            <a:ext cx="6105194" cy="2848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2. Before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this RFG,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updated in </a:t>
            </a: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2020</a:t>
            </a:r>
            <a:endParaRPr lang="en-US" sz="60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658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F678C-B88F-48AA-9A09-B019996240AA}"/>
              </a:ext>
            </a:extLst>
          </p:cNvPr>
          <p:cNvSpPr txBox="1"/>
          <p:nvPr/>
        </p:nvSpPr>
        <p:spPr>
          <a:xfrm>
            <a:off x="646871" y="596343"/>
            <a:ext cx="5449129" cy="53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Brothers,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Continuing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(2003)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endParaRPr lang="en-US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Decree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General Government on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endParaRPr lang="it-IT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(2015)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No. 30 of 25th General Chapter and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asked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able, wooden, sitting, cutting&#10;&#10;Description automatically generated">
            <a:extLst>
              <a:ext uri="{FF2B5EF4-FFF2-40B4-BE49-F238E27FC236}">
                <a16:creationId xmlns:a16="http://schemas.microsoft.com/office/drawing/2014/main" id="{2CD468F1-2A0D-4432-BA83-3AFF67AA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71" y="835743"/>
            <a:ext cx="5449129" cy="50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CD04E-0939-492E-BF5D-4DCBA8F678D9}"/>
              </a:ext>
            </a:extLst>
          </p:cNvPr>
          <p:cNvSpPr txBox="1"/>
          <p:nvPr/>
        </p:nvSpPr>
        <p:spPr>
          <a:xfrm>
            <a:off x="971266" y="2804319"/>
            <a:ext cx="5124734" cy="326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3.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Main documents that have been included</a:t>
            </a:r>
            <a:endParaRPr lang="en-US" sz="6000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77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0D8D5-627E-4518-9002-859BD0975247}"/>
              </a:ext>
            </a:extLst>
          </p:cNvPr>
          <p:cNvSpPr txBox="1"/>
          <p:nvPr/>
        </p:nvSpPr>
        <p:spPr>
          <a:xfrm>
            <a:off x="815962" y="353961"/>
            <a:ext cx="11012357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6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Vatican documents</a:t>
            </a:r>
            <a:r>
              <a:rPr lang="es-ES" sz="36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Evangelii Gaudium 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(2013) 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Fundamentalis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Institutionis Sacerdotalis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(2016)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Gaudete 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Exsultate 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(2018)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Synod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(2018)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200841B7-991D-40A7-969E-8C9E7DA8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1525" y="4132928"/>
            <a:ext cx="8924925" cy="219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082EC-8D0F-4204-AEF5-8A6E19A9C330}"/>
              </a:ext>
            </a:extLst>
          </p:cNvPr>
          <p:cNvSpPr txBox="1"/>
          <p:nvPr/>
        </p:nvSpPr>
        <p:spPr>
          <a:xfrm>
            <a:off x="1859679" y="8073820"/>
            <a:ext cx="8924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St._Peter%27s_Square"/>
              </a:rPr>
              <a:t>This photo of </a:t>
            </a:r>
            <a:r>
              <a:rPr lang="en-US" sz="900"/>
              <a:t>unknown author is licensed by </a:t>
            </a:r>
            <a:r>
              <a:rPr lang="en-US" sz="900">
                <a:hlinkClick r:id="rId4" tooltip="https://creativecommons.org/licenses/by-sa/3.0/"/>
              </a:rPr>
              <a:t>CC BY-SA 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2690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690</Words>
  <Application>Microsoft Office PowerPoint</Application>
  <PresentationFormat>Widescreen</PresentationFormat>
  <Paragraphs>103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Nova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Rodríguez Delgado</dc:creator>
  <cp:lastModifiedBy>Manuel Rodríguez Delgado</cp:lastModifiedBy>
  <cp:revision>15</cp:revision>
  <dcterms:created xsi:type="dcterms:W3CDTF">2020-10-19T19:45:48Z</dcterms:created>
  <dcterms:modified xsi:type="dcterms:W3CDTF">2020-10-21T14:58:11Z</dcterms:modified>
</cp:coreProperties>
</file>