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1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7" autoAdjust="0"/>
    <p:restoredTop sz="85076" autoAdjust="0"/>
  </p:normalViewPr>
  <p:slideViewPr>
    <p:cSldViewPr snapToGrid="0">
      <p:cViewPr varScale="1">
        <p:scale>
          <a:sx n="97" d="100"/>
          <a:sy n="97" d="100"/>
        </p:scale>
        <p:origin x="11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9E58C-F450-4565-8B27-964C6A2037F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01DA42-9536-40A4-B25E-E0494BAAAD92}">
      <dgm:prSet/>
      <dgm:spPr/>
      <dgm:t>
        <a:bodyPr/>
        <a:lstStyle/>
        <a:p>
          <a:r>
            <a:rPr lang="it-IT" dirty="0" err="1"/>
            <a:t>Rescripto</a:t>
          </a:r>
          <a:r>
            <a:rPr lang="it-IT" dirty="0"/>
            <a:t> de </a:t>
          </a:r>
          <a:r>
            <a:rPr lang="it-IT" dirty="0" err="1"/>
            <a:t>aprobación</a:t>
          </a:r>
          <a:endParaRPr lang="en-US" dirty="0"/>
        </a:p>
      </dgm:t>
    </dgm:pt>
    <dgm:pt modelId="{02643708-201B-4FBB-B77E-A388C2924294}" type="parTrans" cxnId="{5E81FAD5-62F5-4BC2-8B00-4E3E26C70E7D}">
      <dgm:prSet/>
      <dgm:spPr/>
      <dgm:t>
        <a:bodyPr/>
        <a:lstStyle/>
        <a:p>
          <a:endParaRPr lang="en-US"/>
        </a:p>
      </dgm:t>
    </dgm:pt>
    <dgm:pt modelId="{F3706C86-FFE6-48BD-BBD7-C1D88DB138CC}" type="sibTrans" cxnId="{5E81FAD5-62F5-4BC2-8B00-4E3E26C70E7D}">
      <dgm:prSet/>
      <dgm:spPr/>
      <dgm:t>
        <a:bodyPr/>
        <a:lstStyle/>
        <a:p>
          <a:endParaRPr lang="en-US"/>
        </a:p>
      </dgm:t>
    </dgm:pt>
    <dgm:pt modelId="{0BA1C5D2-9F4A-4C3F-90A4-60DD25AB090D}">
      <dgm:prSet/>
      <dgm:spPr/>
      <dgm:t>
        <a:bodyPr/>
        <a:lstStyle/>
        <a:p>
          <a:r>
            <a:rPr lang="it-IT" dirty="0"/>
            <a:t>Carta del P. General, Michael Brehl </a:t>
          </a:r>
          <a:endParaRPr lang="en-US" dirty="0"/>
        </a:p>
      </dgm:t>
    </dgm:pt>
    <dgm:pt modelId="{540BBCEE-4F9D-4090-8A20-B3143E837B63}" type="parTrans" cxnId="{D856D0CF-9E50-4EF8-A780-4AEA765C564C}">
      <dgm:prSet/>
      <dgm:spPr/>
      <dgm:t>
        <a:bodyPr/>
        <a:lstStyle/>
        <a:p>
          <a:endParaRPr lang="en-US"/>
        </a:p>
      </dgm:t>
    </dgm:pt>
    <dgm:pt modelId="{A5DAFB80-C2FE-465F-A960-2B752CAC94CE}" type="sibTrans" cxnId="{D856D0CF-9E50-4EF8-A780-4AEA765C564C}">
      <dgm:prSet/>
      <dgm:spPr/>
      <dgm:t>
        <a:bodyPr/>
        <a:lstStyle/>
        <a:p>
          <a:endParaRPr lang="en-US"/>
        </a:p>
      </dgm:t>
    </dgm:pt>
    <dgm:pt modelId="{7B185F8E-7938-4288-9F43-E0B9BD32EFF5}">
      <dgm:prSet/>
      <dgm:spPr/>
      <dgm:t>
        <a:bodyPr/>
        <a:lstStyle/>
        <a:p>
          <a:r>
            <a:rPr lang="it-IT" dirty="0" err="1"/>
            <a:t>Nuevo</a:t>
          </a:r>
          <a:r>
            <a:rPr lang="it-IT" dirty="0"/>
            <a:t> </a:t>
          </a:r>
          <a:r>
            <a:rPr lang="it-IT" dirty="0" err="1"/>
            <a:t>Perfil</a:t>
          </a:r>
          <a:r>
            <a:rPr lang="it-IT" dirty="0"/>
            <a:t> del Redentorista, </a:t>
          </a:r>
        </a:p>
        <a:p>
          <a:r>
            <a:rPr lang="it-IT" dirty="0"/>
            <a:t>     25º Capítulo General (2009) </a:t>
          </a:r>
          <a:endParaRPr lang="en-US" dirty="0"/>
        </a:p>
      </dgm:t>
    </dgm:pt>
    <dgm:pt modelId="{C9200E38-3328-4280-8E25-A1F9900093EB}" type="parTrans" cxnId="{0A21ECB0-ECB9-4811-A70C-EED3EDEB8254}">
      <dgm:prSet/>
      <dgm:spPr/>
      <dgm:t>
        <a:bodyPr/>
        <a:lstStyle/>
        <a:p>
          <a:endParaRPr lang="en-US"/>
        </a:p>
      </dgm:t>
    </dgm:pt>
    <dgm:pt modelId="{C160478B-E211-4B1B-8E0C-437CC845D7EF}" type="sibTrans" cxnId="{0A21ECB0-ECB9-4811-A70C-EED3EDEB8254}">
      <dgm:prSet/>
      <dgm:spPr/>
      <dgm:t>
        <a:bodyPr/>
        <a:lstStyle/>
        <a:p>
          <a:endParaRPr lang="en-US"/>
        </a:p>
      </dgm:t>
    </dgm:pt>
    <dgm:pt modelId="{018E3239-2FFE-410E-80D4-A0BDECD096A2}">
      <dgm:prSet/>
      <dgm:spPr/>
      <dgm:t>
        <a:bodyPr/>
        <a:lstStyle/>
        <a:p>
          <a:r>
            <a:rPr lang="it-IT"/>
            <a:t>Introducción general </a:t>
          </a:r>
          <a:endParaRPr lang="en-US"/>
        </a:p>
      </dgm:t>
    </dgm:pt>
    <dgm:pt modelId="{8EC364DF-50E6-4D9D-B143-614C7902FF23}" type="parTrans" cxnId="{F216D742-3DA6-44F5-8F87-DF7F4277EFDE}">
      <dgm:prSet/>
      <dgm:spPr/>
      <dgm:t>
        <a:bodyPr/>
        <a:lstStyle/>
        <a:p>
          <a:endParaRPr lang="en-US"/>
        </a:p>
      </dgm:t>
    </dgm:pt>
    <dgm:pt modelId="{B202F7C7-0970-405D-A8D1-30CF59BCD7D2}" type="sibTrans" cxnId="{F216D742-3DA6-44F5-8F87-DF7F4277EFDE}">
      <dgm:prSet/>
      <dgm:spPr/>
      <dgm:t>
        <a:bodyPr/>
        <a:lstStyle/>
        <a:p>
          <a:endParaRPr lang="en-US"/>
        </a:p>
      </dgm:t>
    </dgm:pt>
    <dgm:pt modelId="{5E4273CF-884E-41C1-8B50-9E39BC343F1D}" type="pres">
      <dgm:prSet presAssocID="{3F49E58C-F450-4565-8B27-964C6A2037F8}" presName="outerComposite" presStyleCnt="0">
        <dgm:presLayoutVars>
          <dgm:chMax val="5"/>
          <dgm:dir/>
          <dgm:resizeHandles val="exact"/>
        </dgm:presLayoutVars>
      </dgm:prSet>
      <dgm:spPr/>
    </dgm:pt>
    <dgm:pt modelId="{8B4164B6-FD59-42FA-BA0A-6FD7F6E5540E}" type="pres">
      <dgm:prSet presAssocID="{3F49E58C-F450-4565-8B27-964C6A2037F8}" presName="dummyMaxCanvas" presStyleCnt="0">
        <dgm:presLayoutVars/>
      </dgm:prSet>
      <dgm:spPr/>
    </dgm:pt>
    <dgm:pt modelId="{E3515CC3-C638-4C94-8AD2-E7BC724270BE}" type="pres">
      <dgm:prSet presAssocID="{3F49E58C-F450-4565-8B27-964C6A2037F8}" presName="FourNodes_1" presStyleLbl="node1" presStyleIdx="0" presStyleCnt="4" custLinFactY="-35457" custLinFactNeighborX="-117" custLinFactNeighborY="-100000">
        <dgm:presLayoutVars>
          <dgm:bulletEnabled val="1"/>
        </dgm:presLayoutVars>
      </dgm:prSet>
      <dgm:spPr/>
    </dgm:pt>
    <dgm:pt modelId="{A624558A-119A-4B27-B617-848BA90EB3ED}" type="pres">
      <dgm:prSet presAssocID="{3F49E58C-F450-4565-8B27-964C6A2037F8}" presName="FourNodes_2" presStyleLbl="node1" presStyleIdx="1" presStyleCnt="4">
        <dgm:presLayoutVars>
          <dgm:bulletEnabled val="1"/>
        </dgm:presLayoutVars>
      </dgm:prSet>
      <dgm:spPr/>
    </dgm:pt>
    <dgm:pt modelId="{D0E92145-B2B5-4F80-AB5E-733D4B64989F}" type="pres">
      <dgm:prSet presAssocID="{3F49E58C-F450-4565-8B27-964C6A2037F8}" presName="FourNodes_3" presStyleLbl="node1" presStyleIdx="2" presStyleCnt="4">
        <dgm:presLayoutVars>
          <dgm:bulletEnabled val="1"/>
        </dgm:presLayoutVars>
      </dgm:prSet>
      <dgm:spPr/>
    </dgm:pt>
    <dgm:pt modelId="{74941A4F-F62B-48D5-823E-8F3AEF37106C}" type="pres">
      <dgm:prSet presAssocID="{3F49E58C-F450-4565-8B27-964C6A2037F8}" presName="FourNodes_4" presStyleLbl="node1" presStyleIdx="3" presStyleCnt="4">
        <dgm:presLayoutVars>
          <dgm:bulletEnabled val="1"/>
        </dgm:presLayoutVars>
      </dgm:prSet>
      <dgm:spPr/>
    </dgm:pt>
    <dgm:pt modelId="{251F8397-D6F7-4285-A4A1-11803C7BB217}" type="pres">
      <dgm:prSet presAssocID="{3F49E58C-F450-4565-8B27-964C6A2037F8}" presName="FourConn_1-2" presStyleLbl="fgAccFollowNode1" presStyleIdx="0" presStyleCnt="3">
        <dgm:presLayoutVars>
          <dgm:bulletEnabled val="1"/>
        </dgm:presLayoutVars>
      </dgm:prSet>
      <dgm:spPr/>
    </dgm:pt>
    <dgm:pt modelId="{736DF3DB-E1CE-4574-BB23-2E2DB6F5B7AA}" type="pres">
      <dgm:prSet presAssocID="{3F49E58C-F450-4565-8B27-964C6A2037F8}" presName="FourConn_2-3" presStyleLbl="fgAccFollowNode1" presStyleIdx="1" presStyleCnt="3">
        <dgm:presLayoutVars>
          <dgm:bulletEnabled val="1"/>
        </dgm:presLayoutVars>
      </dgm:prSet>
      <dgm:spPr/>
    </dgm:pt>
    <dgm:pt modelId="{E55F2B22-9590-4199-92CC-E806315BAFB2}" type="pres">
      <dgm:prSet presAssocID="{3F49E58C-F450-4565-8B27-964C6A2037F8}" presName="FourConn_3-4" presStyleLbl="fgAccFollowNode1" presStyleIdx="2" presStyleCnt="3">
        <dgm:presLayoutVars>
          <dgm:bulletEnabled val="1"/>
        </dgm:presLayoutVars>
      </dgm:prSet>
      <dgm:spPr/>
    </dgm:pt>
    <dgm:pt modelId="{70D90FEF-E2AB-4D28-981A-49434C7F6F1F}" type="pres">
      <dgm:prSet presAssocID="{3F49E58C-F450-4565-8B27-964C6A2037F8}" presName="FourNodes_1_text" presStyleLbl="node1" presStyleIdx="3" presStyleCnt="4">
        <dgm:presLayoutVars>
          <dgm:bulletEnabled val="1"/>
        </dgm:presLayoutVars>
      </dgm:prSet>
      <dgm:spPr/>
    </dgm:pt>
    <dgm:pt modelId="{1846593D-4D96-4306-8816-24657B409F0C}" type="pres">
      <dgm:prSet presAssocID="{3F49E58C-F450-4565-8B27-964C6A2037F8}" presName="FourNodes_2_text" presStyleLbl="node1" presStyleIdx="3" presStyleCnt="4">
        <dgm:presLayoutVars>
          <dgm:bulletEnabled val="1"/>
        </dgm:presLayoutVars>
      </dgm:prSet>
      <dgm:spPr/>
    </dgm:pt>
    <dgm:pt modelId="{C90E99D0-0941-4658-A89F-043E86AC10AA}" type="pres">
      <dgm:prSet presAssocID="{3F49E58C-F450-4565-8B27-964C6A2037F8}" presName="FourNodes_3_text" presStyleLbl="node1" presStyleIdx="3" presStyleCnt="4">
        <dgm:presLayoutVars>
          <dgm:bulletEnabled val="1"/>
        </dgm:presLayoutVars>
      </dgm:prSet>
      <dgm:spPr/>
    </dgm:pt>
    <dgm:pt modelId="{495C5667-34DA-4168-8731-A88440941742}" type="pres">
      <dgm:prSet presAssocID="{3F49E58C-F450-4565-8B27-964C6A2037F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DD6230D-83E5-4E3E-9275-4FA5B05EA286}" type="presOf" srcId="{018E3239-2FFE-410E-80D4-A0BDECD096A2}" destId="{74941A4F-F62B-48D5-823E-8F3AEF37106C}" srcOrd="0" destOrd="0" presId="urn:microsoft.com/office/officeart/2005/8/layout/vProcess5"/>
    <dgm:cxn modelId="{2CC78B14-785F-473C-A3E7-2A9D09457C54}" type="presOf" srcId="{7B185F8E-7938-4288-9F43-E0B9BD32EFF5}" destId="{D0E92145-B2B5-4F80-AB5E-733D4B64989F}" srcOrd="0" destOrd="0" presId="urn:microsoft.com/office/officeart/2005/8/layout/vProcess5"/>
    <dgm:cxn modelId="{6CBB0C31-0ED4-4F9D-AFDF-DCD80855C76B}" type="presOf" srcId="{018E3239-2FFE-410E-80D4-A0BDECD096A2}" destId="{495C5667-34DA-4168-8731-A88440941742}" srcOrd="1" destOrd="0" presId="urn:microsoft.com/office/officeart/2005/8/layout/vProcess5"/>
    <dgm:cxn modelId="{F216D742-3DA6-44F5-8F87-DF7F4277EFDE}" srcId="{3F49E58C-F450-4565-8B27-964C6A2037F8}" destId="{018E3239-2FFE-410E-80D4-A0BDECD096A2}" srcOrd="3" destOrd="0" parTransId="{8EC364DF-50E6-4D9D-B143-614C7902FF23}" sibTransId="{B202F7C7-0970-405D-A8D1-30CF59BCD7D2}"/>
    <dgm:cxn modelId="{A9723547-950D-4D19-B031-07FE46693B16}" type="presOf" srcId="{C160478B-E211-4B1B-8E0C-437CC845D7EF}" destId="{E55F2B22-9590-4199-92CC-E806315BAFB2}" srcOrd="0" destOrd="0" presId="urn:microsoft.com/office/officeart/2005/8/layout/vProcess5"/>
    <dgm:cxn modelId="{F2FD036E-FBA3-47FA-B6F8-2BFCE8F51DF9}" type="presOf" srcId="{F3706C86-FFE6-48BD-BBD7-C1D88DB138CC}" destId="{251F8397-D6F7-4285-A4A1-11803C7BB217}" srcOrd="0" destOrd="0" presId="urn:microsoft.com/office/officeart/2005/8/layout/vProcess5"/>
    <dgm:cxn modelId="{6618CC6E-79B3-4B9F-91E7-D11C2D1D8C6F}" type="presOf" srcId="{3A01DA42-9536-40A4-B25E-E0494BAAAD92}" destId="{E3515CC3-C638-4C94-8AD2-E7BC724270BE}" srcOrd="0" destOrd="0" presId="urn:microsoft.com/office/officeart/2005/8/layout/vProcess5"/>
    <dgm:cxn modelId="{FB824954-ADED-45BD-BC6C-F81AABFA89EC}" type="presOf" srcId="{0BA1C5D2-9F4A-4C3F-90A4-60DD25AB090D}" destId="{1846593D-4D96-4306-8816-24657B409F0C}" srcOrd="1" destOrd="0" presId="urn:microsoft.com/office/officeart/2005/8/layout/vProcess5"/>
    <dgm:cxn modelId="{7CA9537E-BFE2-4283-9EF5-15FC9540412E}" type="presOf" srcId="{3A01DA42-9536-40A4-B25E-E0494BAAAD92}" destId="{70D90FEF-E2AB-4D28-981A-49434C7F6F1F}" srcOrd="1" destOrd="0" presId="urn:microsoft.com/office/officeart/2005/8/layout/vProcess5"/>
    <dgm:cxn modelId="{C670E89E-A5EC-48B7-B6AE-CF7E3919F149}" type="presOf" srcId="{0BA1C5D2-9F4A-4C3F-90A4-60DD25AB090D}" destId="{A624558A-119A-4B27-B617-848BA90EB3ED}" srcOrd="0" destOrd="0" presId="urn:microsoft.com/office/officeart/2005/8/layout/vProcess5"/>
    <dgm:cxn modelId="{0A21ECB0-ECB9-4811-A70C-EED3EDEB8254}" srcId="{3F49E58C-F450-4565-8B27-964C6A2037F8}" destId="{7B185F8E-7938-4288-9F43-E0B9BD32EFF5}" srcOrd="2" destOrd="0" parTransId="{C9200E38-3328-4280-8E25-A1F9900093EB}" sibTransId="{C160478B-E211-4B1B-8E0C-437CC845D7EF}"/>
    <dgm:cxn modelId="{15DD2BBB-A97A-4557-B748-6E402FAB50CB}" type="presOf" srcId="{A5DAFB80-C2FE-465F-A960-2B752CAC94CE}" destId="{736DF3DB-E1CE-4574-BB23-2E2DB6F5B7AA}" srcOrd="0" destOrd="0" presId="urn:microsoft.com/office/officeart/2005/8/layout/vProcess5"/>
    <dgm:cxn modelId="{85025ABD-BF63-4938-AEE9-0ABFA26F2D58}" type="presOf" srcId="{3F49E58C-F450-4565-8B27-964C6A2037F8}" destId="{5E4273CF-884E-41C1-8B50-9E39BC343F1D}" srcOrd="0" destOrd="0" presId="urn:microsoft.com/office/officeart/2005/8/layout/vProcess5"/>
    <dgm:cxn modelId="{FBD44CCE-F2CE-4ECD-B9EF-CD79E45BE072}" type="presOf" srcId="{7B185F8E-7938-4288-9F43-E0B9BD32EFF5}" destId="{C90E99D0-0941-4658-A89F-043E86AC10AA}" srcOrd="1" destOrd="0" presId="urn:microsoft.com/office/officeart/2005/8/layout/vProcess5"/>
    <dgm:cxn modelId="{D856D0CF-9E50-4EF8-A780-4AEA765C564C}" srcId="{3F49E58C-F450-4565-8B27-964C6A2037F8}" destId="{0BA1C5D2-9F4A-4C3F-90A4-60DD25AB090D}" srcOrd="1" destOrd="0" parTransId="{540BBCEE-4F9D-4090-8A20-B3143E837B63}" sibTransId="{A5DAFB80-C2FE-465F-A960-2B752CAC94CE}"/>
    <dgm:cxn modelId="{5E81FAD5-62F5-4BC2-8B00-4E3E26C70E7D}" srcId="{3F49E58C-F450-4565-8B27-964C6A2037F8}" destId="{3A01DA42-9536-40A4-B25E-E0494BAAAD92}" srcOrd="0" destOrd="0" parTransId="{02643708-201B-4FBB-B77E-A388C2924294}" sibTransId="{F3706C86-FFE6-48BD-BBD7-C1D88DB138CC}"/>
    <dgm:cxn modelId="{03742A99-1C1D-4000-9DDA-315507D60C3A}" type="presParOf" srcId="{5E4273CF-884E-41C1-8B50-9E39BC343F1D}" destId="{8B4164B6-FD59-42FA-BA0A-6FD7F6E5540E}" srcOrd="0" destOrd="0" presId="urn:microsoft.com/office/officeart/2005/8/layout/vProcess5"/>
    <dgm:cxn modelId="{3A563B57-E49D-4C86-A720-E0F4E055344C}" type="presParOf" srcId="{5E4273CF-884E-41C1-8B50-9E39BC343F1D}" destId="{E3515CC3-C638-4C94-8AD2-E7BC724270BE}" srcOrd="1" destOrd="0" presId="urn:microsoft.com/office/officeart/2005/8/layout/vProcess5"/>
    <dgm:cxn modelId="{0C30B852-3002-4995-A93C-62F75F297EE3}" type="presParOf" srcId="{5E4273CF-884E-41C1-8B50-9E39BC343F1D}" destId="{A624558A-119A-4B27-B617-848BA90EB3ED}" srcOrd="2" destOrd="0" presId="urn:microsoft.com/office/officeart/2005/8/layout/vProcess5"/>
    <dgm:cxn modelId="{B029600D-3AED-40E2-BC23-F06AA726D006}" type="presParOf" srcId="{5E4273CF-884E-41C1-8B50-9E39BC343F1D}" destId="{D0E92145-B2B5-4F80-AB5E-733D4B64989F}" srcOrd="3" destOrd="0" presId="urn:microsoft.com/office/officeart/2005/8/layout/vProcess5"/>
    <dgm:cxn modelId="{EF8D48F6-3A7A-430C-9C80-25802FB4C45C}" type="presParOf" srcId="{5E4273CF-884E-41C1-8B50-9E39BC343F1D}" destId="{74941A4F-F62B-48D5-823E-8F3AEF37106C}" srcOrd="4" destOrd="0" presId="urn:microsoft.com/office/officeart/2005/8/layout/vProcess5"/>
    <dgm:cxn modelId="{9A16F8B5-4417-4214-BC2F-BF7B37AFCE66}" type="presParOf" srcId="{5E4273CF-884E-41C1-8B50-9E39BC343F1D}" destId="{251F8397-D6F7-4285-A4A1-11803C7BB217}" srcOrd="5" destOrd="0" presId="urn:microsoft.com/office/officeart/2005/8/layout/vProcess5"/>
    <dgm:cxn modelId="{6238B5F2-574D-4E2F-B4B7-C34F139468B5}" type="presParOf" srcId="{5E4273CF-884E-41C1-8B50-9E39BC343F1D}" destId="{736DF3DB-E1CE-4574-BB23-2E2DB6F5B7AA}" srcOrd="6" destOrd="0" presId="urn:microsoft.com/office/officeart/2005/8/layout/vProcess5"/>
    <dgm:cxn modelId="{01E6221F-4530-4C53-92E8-450CEF0D600A}" type="presParOf" srcId="{5E4273CF-884E-41C1-8B50-9E39BC343F1D}" destId="{E55F2B22-9590-4199-92CC-E806315BAFB2}" srcOrd="7" destOrd="0" presId="urn:microsoft.com/office/officeart/2005/8/layout/vProcess5"/>
    <dgm:cxn modelId="{7A1D46A2-AB6F-4840-948D-7D1B8979D061}" type="presParOf" srcId="{5E4273CF-884E-41C1-8B50-9E39BC343F1D}" destId="{70D90FEF-E2AB-4D28-981A-49434C7F6F1F}" srcOrd="8" destOrd="0" presId="urn:microsoft.com/office/officeart/2005/8/layout/vProcess5"/>
    <dgm:cxn modelId="{F0B99EC1-3FF7-44D5-AC3C-CB6A5C473F3A}" type="presParOf" srcId="{5E4273CF-884E-41C1-8B50-9E39BC343F1D}" destId="{1846593D-4D96-4306-8816-24657B409F0C}" srcOrd="9" destOrd="0" presId="urn:microsoft.com/office/officeart/2005/8/layout/vProcess5"/>
    <dgm:cxn modelId="{28534C73-B39A-416B-8BE2-D6832571B4DB}" type="presParOf" srcId="{5E4273CF-884E-41C1-8B50-9E39BC343F1D}" destId="{C90E99D0-0941-4658-A89F-043E86AC10AA}" srcOrd="10" destOrd="0" presId="urn:microsoft.com/office/officeart/2005/8/layout/vProcess5"/>
    <dgm:cxn modelId="{8067EE09-8E02-4510-BAF0-89388AF1ECD9}" type="presParOf" srcId="{5E4273CF-884E-41C1-8B50-9E39BC343F1D}" destId="{495C5667-34DA-4168-8731-A8844094174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E0FAC-A4DD-49BE-911F-B67CD352300C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37B587-B35F-4E41-97EE-AE4A3ACC51B9}">
      <dgm:prSet custT="1"/>
      <dgm:spPr/>
      <dgm:t>
        <a:bodyPr/>
        <a:lstStyle/>
        <a:p>
          <a:r>
            <a:rPr lang="it-IT" sz="1800" b="1" dirty="0"/>
            <a:t>Promoción y acompañamiento vocacional (incluyendo la "</a:t>
          </a:r>
          <a:r>
            <a:rPr lang="it-IT" sz="1800" b="1" dirty="0" err="1"/>
            <a:t>vocación</a:t>
          </a:r>
          <a:r>
            <a:rPr lang="it-IT" sz="1800" b="1" dirty="0"/>
            <a:t> de </a:t>
          </a:r>
          <a:r>
            <a:rPr lang="it-IT" sz="1800" b="1" dirty="0" err="1"/>
            <a:t>personas</a:t>
          </a:r>
          <a:r>
            <a:rPr lang="it-IT" sz="1800" b="1" dirty="0"/>
            <a:t> </a:t>
          </a:r>
          <a:r>
            <a:rPr lang="it-IT" sz="1800" b="1" dirty="0" err="1"/>
            <a:t>adultas</a:t>
          </a:r>
          <a:r>
            <a:rPr lang="it-IT" sz="1600" b="1" dirty="0"/>
            <a:t>) </a:t>
          </a:r>
          <a:endParaRPr lang="en-US" sz="1600" b="1" dirty="0"/>
        </a:p>
      </dgm:t>
    </dgm:pt>
    <dgm:pt modelId="{E1F01040-DE42-4E2A-AF68-90543AF658AD}" type="parTrans" cxnId="{ED139F30-0580-433B-AD8E-0B70B790DF67}">
      <dgm:prSet/>
      <dgm:spPr/>
      <dgm:t>
        <a:bodyPr/>
        <a:lstStyle/>
        <a:p>
          <a:endParaRPr lang="en-US"/>
        </a:p>
      </dgm:t>
    </dgm:pt>
    <dgm:pt modelId="{97235699-F4C0-4982-945B-ED0D806C779B}" type="sibTrans" cxnId="{ED139F30-0580-433B-AD8E-0B70B790DF67}">
      <dgm:prSet/>
      <dgm:spPr/>
      <dgm:t>
        <a:bodyPr/>
        <a:lstStyle/>
        <a:p>
          <a:endParaRPr lang="en-US"/>
        </a:p>
      </dgm:t>
    </dgm:pt>
    <dgm:pt modelId="{116DD3CD-6CCE-47F4-A6FC-3116FDA5B15A}">
      <dgm:prSet custT="1"/>
      <dgm:spPr/>
      <dgm:t>
        <a:bodyPr/>
        <a:lstStyle/>
        <a:p>
          <a:r>
            <a:rPr lang="it-IT" sz="2400" b="1" dirty="0" err="1"/>
            <a:t>Formación</a:t>
          </a:r>
          <a:r>
            <a:rPr lang="it-IT" sz="2400" b="1" dirty="0"/>
            <a:t> previa al </a:t>
          </a:r>
          <a:r>
            <a:rPr lang="it-IT" sz="2400" b="1" dirty="0" err="1"/>
            <a:t>Noviciado</a:t>
          </a:r>
          <a:r>
            <a:rPr lang="it-IT" sz="2400" b="1" dirty="0"/>
            <a:t> (</a:t>
          </a:r>
          <a:r>
            <a:rPr lang="it-IT" sz="2400" b="1" dirty="0" err="1"/>
            <a:t>candidatos</a:t>
          </a:r>
          <a:r>
            <a:rPr lang="it-IT" sz="2400" b="1" dirty="0"/>
            <a:t>) </a:t>
          </a:r>
          <a:endParaRPr lang="en-US" sz="2400" b="1" dirty="0"/>
        </a:p>
      </dgm:t>
    </dgm:pt>
    <dgm:pt modelId="{FAF3259C-4041-431B-8445-28F85ADD45CE}" type="parTrans" cxnId="{420B6421-3D95-41D3-814A-797F08B11904}">
      <dgm:prSet/>
      <dgm:spPr/>
      <dgm:t>
        <a:bodyPr/>
        <a:lstStyle/>
        <a:p>
          <a:endParaRPr lang="en-US"/>
        </a:p>
      </dgm:t>
    </dgm:pt>
    <dgm:pt modelId="{624AA897-60A3-4335-893D-59D398B26234}" type="sibTrans" cxnId="{420B6421-3D95-41D3-814A-797F08B11904}">
      <dgm:prSet/>
      <dgm:spPr/>
      <dgm:t>
        <a:bodyPr/>
        <a:lstStyle/>
        <a:p>
          <a:endParaRPr lang="en-US"/>
        </a:p>
      </dgm:t>
    </dgm:pt>
    <dgm:pt modelId="{E25F2FE2-0C1C-4567-9BA3-7F51DCFC5E84}">
      <dgm:prSet custT="1"/>
      <dgm:spPr/>
      <dgm:t>
        <a:bodyPr/>
        <a:lstStyle/>
        <a:p>
          <a:r>
            <a:rPr lang="en-US" sz="2400" dirty="0" err="1"/>
            <a:t>Noviciado </a:t>
          </a:r>
          <a:r>
            <a:rPr lang="en-US" sz="2400" dirty="0"/>
            <a:t>(</a:t>
          </a:r>
          <a:r>
            <a:rPr lang="en-US" sz="2400" dirty="0" err="1"/>
            <a:t>Novicios</a:t>
          </a:r>
          <a:r>
            <a:rPr lang="en-US" sz="2400" dirty="0"/>
            <a:t>)</a:t>
          </a:r>
        </a:p>
      </dgm:t>
    </dgm:pt>
    <dgm:pt modelId="{E9C86FCB-9B64-4DDB-9DA9-F8C1602DCD3E}" type="parTrans" cxnId="{8C1266A4-1E1B-4E36-8D2A-1DE7297E7D5F}">
      <dgm:prSet/>
      <dgm:spPr/>
      <dgm:t>
        <a:bodyPr/>
        <a:lstStyle/>
        <a:p>
          <a:endParaRPr lang="en-US"/>
        </a:p>
      </dgm:t>
    </dgm:pt>
    <dgm:pt modelId="{E2D293AC-A13E-4EE6-9C49-D9E999A12B4A}" type="sibTrans" cxnId="{8C1266A4-1E1B-4E36-8D2A-1DE7297E7D5F}">
      <dgm:prSet/>
      <dgm:spPr/>
      <dgm:t>
        <a:bodyPr/>
        <a:lstStyle/>
        <a:p>
          <a:endParaRPr lang="en-US"/>
        </a:p>
      </dgm:t>
    </dgm:pt>
    <dgm:pt modelId="{6CD2EE22-DDD5-4723-B969-A12B0023E4CD}">
      <dgm:prSet custT="1"/>
      <dgm:spPr/>
      <dgm:t>
        <a:bodyPr/>
        <a:lstStyle/>
        <a:p>
          <a:r>
            <a:rPr lang="it-IT" sz="1600" b="1" dirty="0"/>
            <a:t>El </a:t>
          </a:r>
          <a:r>
            <a:rPr lang="it-IT" sz="1600" b="1" dirty="0" err="1"/>
            <a:t>período</a:t>
          </a:r>
          <a:r>
            <a:rPr lang="it-IT" sz="1600" b="1" dirty="0"/>
            <a:t> </a:t>
          </a:r>
          <a:r>
            <a:rPr lang="it-IT" sz="1600" b="1" dirty="0" err="1"/>
            <a:t>desde</a:t>
          </a:r>
          <a:r>
            <a:rPr lang="it-IT" sz="1600" b="1" dirty="0"/>
            <a:t> la </a:t>
          </a:r>
          <a:r>
            <a:rPr lang="it-IT" sz="1600" b="1" dirty="0" err="1"/>
            <a:t>Profesión</a:t>
          </a:r>
          <a:r>
            <a:rPr lang="it-IT" sz="1600" b="1" dirty="0"/>
            <a:t> </a:t>
          </a:r>
          <a:r>
            <a:rPr lang="it-IT" sz="1600" b="1" dirty="0" err="1"/>
            <a:t>Temporal</a:t>
          </a:r>
          <a:r>
            <a:rPr lang="it-IT" sz="1600" b="1" dirty="0"/>
            <a:t> </a:t>
          </a:r>
          <a:r>
            <a:rPr lang="it-IT" sz="1600" b="1" dirty="0" err="1"/>
            <a:t>hasta</a:t>
          </a:r>
          <a:r>
            <a:rPr lang="it-IT" sz="1600" b="1" dirty="0"/>
            <a:t> la </a:t>
          </a:r>
          <a:r>
            <a:rPr lang="it-IT" sz="1600" b="1" dirty="0" err="1"/>
            <a:t>Profesión</a:t>
          </a:r>
          <a:r>
            <a:rPr lang="it-IT" sz="1600" b="1" dirty="0"/>
            <a:t> Perpetua (</a:t>
          </a:r>
          <a:r>
            <a:rPr lang="it-IT" sz="1600" b="1" dirty="0" err="1"/>
            <a:t>Profesos</a:t>
          </a:r>
          <a:r>
            <a:rPr lang="it-IT" sz="1600" b="1" dirty="0"/>
            <a:t> </a:t>
          </a:r>
          <a:r>
            <a:rPr lang="it-IT" sz="1600" b="1" dirty="0" err="1"/>
            <a:t>Temporales</a:t>
          </a:r>
          <a:r>
            <a:rPr lang="it-IT" sz="1600" b="1" dirty="0"/>
            <a:t>) </a:t>
          </a:r>
        </a:p>
        <a:p>
          <a:r>
            <a:rPr lang="it-IT" sz="1600" b="1" dirty="0"/>
            <a:t>(La </a:t>
          </a:r>
          <a:r>
            <a:rPr lang="it-IT" sz="1600" b="1" dirty="0" err="1"/>
            <a:t>Formación</a:t>
          </a:r>
          <a:r>
            <a:rPr lang="it-IT" sz="1600" b="1" dirty="0"/>
            <a:t> de </a:t>
          </a:r>
          <a:r>
            <a:rPr lang="it-IT" sz="1600" b="1" dirty="0" err="1"/>
            <a:t>los</a:t>
          </a:r>
          <a:r>
            <a:rPr lang="it-IT" sz="1600" b="1" dirty="0"/>
            <a:t>  </a:t>
          </a:r>
          <a:r>
            <a:rPr lang="it-IT" sz="1600" b="1" dirty="0" err="1"/>
            <a:t>Hermanos</a:t>
          </a:r>
          <a:r>
            <a:rPr lang="it-IT" sz="1600" b="1" dirty="0"/>
            <a:t>)</a:t>
          </a:r>
          <a:r>
            <a:rPr lang="it-IT" sz="2800" b="1" dirty="0"/>
            <a:t> </a:t>
          </a:r>
          <a:endParaRPr lang="en-US" sz="2800" b="1" dirty="0"/>
        </a:p>
      </dgm:t>
    </dgm:pt>
    <dgm:pt modelId="{3E89160B-16D3-4833-B2B9-22DB035B6D51}" type="parTrans" cxnId="{34472F90-AFEA-4021-9910-DD43B30ACFAD}">
      <dgm:prSet/>
      <dgm:spPr/>
      <dgm:t>
        <a:bodyPr/>
        <a:lstStyle/>
        <a:p>
          <a:endParaRPr lang="en-US"/>
        </a:p>
      </dgm:t>
    </dgm:pt>
    <dgm:pt modelId="{DC62E301-1F8B-4152-9456-4B603F100EF0}" type="sibTrans" cxnId="{34472F90-AFEA-4021-9910-DD43B30ACFAD}">
      <dgm:prSet/>
      <dgm:spPr/>
      <dgm:t>
        <a:bodyPr/>
        <a:lstStyle/>
        <a:p>
          <a:endParaRPr lang="en-US"/>
        </a:p>
      </dgm:t>
    </dgm:pt>
    <dgm:pt modelId="{B66FE0F0-022F-4959-9818-1241A839A2F1}" type="pres">
      <dgm:prSet presAssocID="{F95E0FAC-A4DD-49BE-911F-B67CD352300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A6B361D-6679-4CB4-AE9B-F3B3D97777AF}" type="pres">
      <dgm:prSet presAssocID="{6CD2EE22-DDD5-4723-B969-A12B0023E4CD}" presName="Accent4" presStyleCnt="0"/>
      <dgm:spPr/>
    </dgm:pt>
    <dgm:pt modelId="{F61C437F-9FE3-41F3-8296-3100F94838E9}" type="pres">
      <dgm:prSet presAssocID="{6CD2EE22-DDD5-4723-B969-A12B0023E4CD}" presName="Accent" presStyleLbl="node1" presStyleIdx="0" presStyleCnt="8"/>
      <dgm:spPr/>
    </dgm:pt>
    <dgm:pt modelId="{A4113070-4D5D-4F1F-80D6-E1CDF1639632}" type="pres">
      <dgm:prSet presAssocID="{6CD2EE22-DDD5-4723-B969-A12B0023E4CD}" presName="ParentBackground4" presStyleCnt="0"/>
      <dgm:spPr/>
    </dgm:pt>
    <dgm:pt modelId="{FC99A85A-819F-43BB-B535-9A0A18F9CEE8}" type="pres">
      <dgm:prSet presAssocID="{6CD2EE22-DDD5-4723-B969-A12B0023E4CD}" presName="ParentBackground" presStyleLbl="node1" presStyleIdx="1" presStyleCnt="8"/>
      <dgm:spPr/>
    </dgm:pt>
    <dgm:pt modelId="{CCC03C3D-4FA7-4662-8E6B-3CEC9523AADF}" type="pres">
      <dgm:prSet presAssocID="{6CD2EE22-DDD5-4723-B969-A12B0023E4CD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B320479E-6E9A-4A5A-8F5A-0ED0619D7538}" type="pres">
      <dgm:prSet presAssocID="{E25F2FE2-0C1C-4567-9BA3-7F51DCFC5E84}" presName="Accent3" presStyleCnt="0"/>
      <dgm:spPr/>
    </dgm:pt>
    <dgm:pt modelId="{84838806-3C68-42AA-8376-6A6F0B8C3388}" type="pres">
      <dgm:prSet presAssocID="{E25F2FE2-0C1C-4567-9BA3-7F51DCFC5E84}" presName="Accent" presStyleLbl="node1" presStyleIdx="2" presStyleCnt="8"/>
      <dgm:spPr/>
    </dgm:pt>
    <dgm:pt modelId="{DF114D64-9792-44C5-B8B1-688B7CF3C7B4}" type="pres">
      <dgm:prSet presAssocID="{E25F2FE2-0C1C-4567-9BA3-7F51DCFC5E84}" presName="ParentBackground3" presStyleCnt="0"/>
      <dgm:spPr/>
    </dgm:pt>
    <dgm:pt modelId="{E76121BD-8398-47D1-A3AF-6570EE3E0C53}" type="pres">
      <dgm:prSet presAssocID="{E25F2FE2-0C1C-4567-9BA3-7F51DCFC5E84}" presName="ParentBackground" presStyleLbl="node1" presStyleIdx="3" presStyleCnt="8"/>
      <dgm:spPr/>
    </dgm:pt>
    <dgm:pt modelId="{715A69C0-48A7-47CC-A86A-A849A8040467}" type="pres">
      <dgm:prSet presAssocID="{E25F2FE2-0C1C-4567-9BA3-7F51DCFC5E84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736583-C865-451F-8CF6-70146DF2F99E}" type="pres">
      <dgm:prSet presAssocID="{116DD3CD-6CCE-47F4-A6FC-3116FDA5B15A}" presName="Accent2" presStyleCnt="0"/>
      <dgm:spPr/>
    </dgm:pt>
    <dgm:pt modelId="{8D472A53-29DD-4E0B-8268-6B3271E2B0DF}" type="pres">
      <dgm:prSet presAssocID="{116DD3CD-6CCE-47F4-A6FC-3116FDA5B15A}" presName="Accent" presStyleLbl="node1" presStyleIdx="4" presStyleCnt="8"/>
      <dgm:spPr/>
    </dgm:pt>
    <dgm:pt modelId="{7153AFD9-E6FD-47EC-AD54-8ED835A2A55B}" type="pres">
      <dgm:prSet presAssocID="{116DD3CD-6CCE-47F4-A6FC-3116FDA5B15A}" presName="ParentBackground2" presStyleCnt="0"/>
      <dgm:spPr/>
    </dgm:pt>
    <dgm:pt modelId="{856311BE-5A52-4AC1-9B92-8FA926657F7C}" type="pres">
      <dgm:prSet presAssocID="{116DD3CD-6CCE-47F4-A6FC-3116FDA5B15A}" presName="ParentBackground" presStyleLbl="node1" presStyleIdx="5" presStyleCnt="8"/>
      <dgm:spPr/>
    </dgm:pt>
    <dgm:pt modelId="{DE5D044F-E77D-402F-AF80-D13E886F5D11}" type="pres">
      <dgm:prSet presAssocID="{116DD3CD-6CCE-47F4-A6FC-3116FDA5B15A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31F5D64A-76C4-4333-BF22-E4F78EC878DA}" type="pres">
      <dgm:prSet presAssocID="{6137B587-B35F-4E41-97EE-AE4A3ACC51B9}" presName="Accent1" presStyleCnt="0"/>
      <dgm:spPr/>
    </dgm:pt>
    <dgm:pt modelId="{7AC854D5-CF8C-4733-97BD-B24D3DD8AD29}" type="pres">
      <dgm:prSet presAssocID="{6137B587-B35F-4E41-97EE-AE4A3ACC51B9}" presName="Accent" presStyleLbl="node1" presStyleIdx="6" presStyleCnt="8"/>
      <dgm:spPr/>
    </dgm:pt>
    <dgm:pt modelId="{48D2CCCC-3348-4363-AF91-DEEE0EA863C9}" type="pres">
      <dgm:prSet presAssocID="{6137B587-B35F-4E41-97EE-AE4A3ACC51B9}" presName="ParentBackground1" presStyleCnt="0"/>
      <dgm:spPr/>
    </dgm:pt>
    <dgm:pt modelId="{4C81B561-0B0E-409A-BCDF-FBF855C2E991}" type="pres">
      <dgm:prSet presAssocID="{6137B587-B35F-4E41-97EE-AE4A3ACC51B9}" presName="ParentBackground" presStyleLbl="node1" presStyleIdx="7" presStyleCnt="8"/>
      <dgm:spPr/>
    </dgm:pt>
    <dgm:pt modelId="{E0E579E8-E802-46F1-AAB3-D00F03071D1B}" type="pres">
      <dgm:prSet presAssocID="{6137B587-B35F-4E41-97EE-AE4A3ACC51B9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AD92302-46C7-4975-A977-F6AB2908D365}" type="presOf" srcId="{6CD2EE22-DDD5-4723-B969-A12B0023E4CD}" destId="{CCC03C3D-4FA7-4662-8E6B-3CEC9523AADF}" srcOrd="1" destOrd="0" presId="urn:microsoft.com/office/officeart/2018/layout/CircleProcess"/>
    <dgm:cxn modelId="{420B6421-3D95-41D3-814A-797F08B11904}" srcId="{F95E0FAC-A4DD-49BE-911F-B67CD352300C}" destId="{116DD3CD-6CCE-47F4-A6FC-3116FDA5B15A}" srcOrd="1" destOrd="0" parTransId="{FAF3259C-4041-431B-8445-28F85ADD45CE}" sibTransId="{624AA897-60A3-4335-893D-59D398B26234}"/>
    <dgm:cxn modelId="{ED139F30-0580-433B-AD8E-0B70B790DF67}" srcId="{F95E0FAC-A4DD-49BE-911F-B67CD352300C}" destId="{6137B587-B35F-4E41-97EE-AE4A3ACC51B9}" srcOrd="0" destOrd="0" parTransId="{E1F01040-DE42-4E2A-AF68-90543AF658AD}" sibTransId="{97235699-F4C0-4982-945B-ED0D806C779B}"/>
    <dgm:cxn modelId="{7C47738D-E13C-44CF-9C81-223A580CC169}" type="presOf" srcId="{116DD3CD-6CCE-47F4-A6FC-3116FDA5B15A}" destId="{DE5D044F-E77D-402F-AF80-D13E886F5D11}" srcOrd="1" destOrd="0" presId="urn:microsoft.com/office/officeart/2018/layout/CircleProcess"/>
    <dgm:cxn modelId="{34472F90-AFEA-4021-9910-DD43B30ACFAD}" srcId="{F95E0FAC-A4DD-49BE-911F-B67CD352300C}" destId="{6CD2EE22-DDD5-4723-B969-A12B0023E4CD}" srcOrd="3" destOrd="0" parTransId="{3E89160B-16D3-4833-B2B9-22DB035B6D51}" sibTransId="{DC62E301-1F8B-4152-9456-4B603F100EF0}"/>
    <dgm:cxn modelId="{185340A3-6B4F-48F5-A11D-4965BEF0DC27}" type="presOf" srcId="{F95E0FAC-A4DD-49BE-911F-B67CD352300C}" destId="{B66FE0F0-022F-4959-9818-1241A839A2F1}" srcOrd="0" destOrd="0" presId="urn:microsoft.com/office/officeart/2018/layout/CircleProcess"/>
    <dgm:cxn modelId="{8C1266A4-1E1B-4E36-8D2A-1DE7297E7D5F}" srcId="{F95E0FAC-A4DD-49BE-911F-B67CD352300C}" destId="{E25F2FE2-0C1C-4567-9BA3-7F51DCFC5E84}" srcOrd="2" destOrd="0" parTransId="{E9C86FCB-9B64-4DDB-9DA9-F8C1602DCD3E}" sibTransId="{E2D293AC-A13E-4EE6-9C49-D9E999A12B4A}"/>
    <dgm:cxn modelId="{57C121B9-F0B8-4817-B06C-22D813977108}" type="presOf" srcId="{6137B587-B35F-4E41-97EE-AE4A3ACC51B9}" destId="{4C81B561-0B0E-409A-BCDF-FBF855C2E991}" srcOrd="0" destOrd="0" presId="urn:microsoft.com/office/officeart/2018/layout/CircleProcess"/>
    <dgm:cxn modelId="{D44620BE-0154-425F-AF28-492543179903}" type="presOf" srcId="{6137B587-B35F-4E41-97EE-AE4A3ACC51B9}" destId="{E0E579E8-E802-46F1-AAB3-D00F03071D1B}" srcOrd="1" destOrd="0" presId="urn:microsoft.com/office/officeart/2018/layout/CircleProcess"/>
    <dgm:cxn modelId="{6C2199C3-F07B-4A21-86E7-6C52145EB2CD}" type="presOf" srcId="{116DD3CD-6CCE-47F4-A6FC-3116FDA5B15A}" destId="{856311BE-5A52-4AC1-9B92-8FA926657F7C}" srcOrd="0" destOrd="0" presId="urn:microsoft.com/office/officeart/2018/layout/CircleProcess"/>
    <dgm:cxn modelId="{45444ACE-AFFF-4312-B6D9-67D2C11AEFB9}" type="presOf" srcId="{E25F2FE2-0C1C-4567-9BA3-7F51DCFC5E84}" destId="{715A69C0-48A7-47CC-A86A-A849A8040467}" srcOrd="1" destOrd="0" presId="urn:microsoft.com/office/officeart/2018/layout/CircleProcess"/>
    <dgm:cxn modelId="{C8A26EEF-239C-47EA-9B5E-CC45C0C31651}" type="presOf" srcId="{E25F2FE2-0C1C-4567-9BA3-7F51DCFC5E84}" destId="{E76121BD-8398-47D1-A3AF-6570EE3E0C53}" srcOrd="0" destOrd="0" presId="urn:microsoft.com/office/officeart/2018/layout/CircleProcess"/>
    <dgm:cxn modelId="{124FF9FD-2FD8-4360-A043-B1BBC51131E3}" type="presOf" srcId="{6CD2EE22-DDD5-4723-B969-A12B0023E4CD}" destId="{FC99A85A-819F-43BB-B535-9A0A18F9CEE8}" srcOrd="0" destOrd="0" presId="urn:microsoft.com/office/officeart/2018/layout/CircleProcess"/>
    <dgm:cxn modelId="{6C5116C1-F45C-4D91-B110-AB00A099A47D}" type="presParOf" srcId="{B66FE0F0-022F-4959-9818-1241A839A2F1}" destId="{6A6B361D-6679-4CB4-AE9B-F3B3D97777AF}" srcOrd="0" destOrd="0" presId="urn:microsoft.com/office/officeart/2018/layout/CircleProcess"/>
    <dgm:cxn modelId="{C2A2C334-4EDE-4934-A8E2-5EE28293D42B}" type="presParOf" srcId="{6A6B361D-6679-4CB4-AE9B-F3B3D97777AF}" destId="{F61C437F-9FE3-41F3-8296-3100F94838E9}" srcOrd="0" destOrd="0" presId="urn:microsoft.com/office/officeart/2018/layout/CircleProcess"/>
    <dgm:cxn modelId="{85A35F83-D4B6-4983-A9BD-C0CBBCDBD7CD}" type="presParOf" srcId="{B66FE0F0-022F-4959-9818-1241A839A2F1}" destId="{A4113070-4D5D-4F1F-80D6-E1CDF1639632}" srcOrd="1" destOrd="0" presId="urn:microsoft.com/office/officeart/2018/layout/CircleProcess"/>
    <dgm:cxn modelId="{11017E87-7239-4832-A46A-A2C38B5F3B72}" type="presParOf" srcId="{A4113070-4D5D-4F1F-80D6-E1CDF1639632}" destId="{FC99A85A-819F-43BB-B535-9A0A18F9CEE8}" srcOrd="0" destOrd="0" presId="urn:microsoft.com/office/officeart/2018/layout/CircleProcess"/>
    <dgm:cxn modelId="{8B5E9A6A-7530-4F48-BD9A-1988CCDC34DF}" type="presParOf" srcId="{B66FE0F0-022F-4959-9818-1241A839A2F1}" destId="{CCC03C3D-4FA7-4662-8E6B-3CEC9523AADF}" srcOrd="2" destOrd="0" presId="urn:microsoft.com/office/officeart/2018/layout/CircleProcess"/>
    <dgm:cxn modelId="{D8BFCD7C-E89E-416B-8735-FFA26934D334}" type="presParOf" srcId="{B66FE0F0-022F-4959-9818-1241A839A2F1}" destId="{B320479E-6E9A-4A5A-8F5A-0ED0619D7538}" srcOrd="3" destOrd="0" presId="urn:microsoft.com/office/officeart/2018/layout/CircleProcess"/>
    <dgm:cxn modelId="{51C3022D-533C-4C84-85D2-FDADC061BB3B}" type="presParOf" srcId="{B320479E-6E9A-4A5A-8F5A-0ED0619D7538}" destId="{84838806-3C68-42AA-8376-6A6F0B8C3388}" srcOrd="0" destOrd="0" presId="urn:microsoft.com/office/officeart/2018/layout/CircleProcess"/>
    <dgm:cxn modelId="{07429ED4-36C3-4CA0-88BB-3CA065395358}" type="presParOf" srcId="{B66FE0F0-022F-4959-9818-1241A839A2F1}" destId="{DF114D64-9792-44C5-B8B1-688B7CF3C7B4}" srcOrd="4" destOrd="0" presId="urn:microsoft.com/office/officeart/2018/layout/CircleProcess"/>
    <dgm:cxn modelId="{C6CC8FD4-E545-455B-8679-D886EC877ADE}" type="presParOf" srcId="{DF114D64-9792-44C5-B8B1-688B7CF3C7B4}" destId="{E76121BD-8398-47D1-A3AF-6570EE3E0C53}" srcOrd="0" destOrd="0" presId="urn:microsoft.com/office/officeart/2018/layout/CircleProcess"/>
    <dgm:cxn modelId="{1EE477D0-EE21-4C3E-8579-23F72A0081AA}" type="presParOf" srcId="{B66FE0F0-022F-4959-9818-1241A839A2F1}" destId="{715A69C0-48A7-47CC-A86A-A849A8040467}" srcOrd="5" destOrd="0" presId="urn:microsoft.com/office/officeart/2018/layout/CircleProcess"/>
    <dgm:cxn modelId="{B0DC4105-CF0B-4A7A-BFD6-D0DEE2346D95}" type="presParOf" srcId="{B66FE0F0-022F-4959-9818-1241A839A2F1}" destId="{C0736583-C865-451F-8CF6-70146DF2F99E}" srcOrd="6" destOrd="0" presId="urn:microsoft.com/office/officeart/2018/layout/CircleProcess"/>
    <dgm:cxn modelId="{B2F93190-FD6F-42E5-9FB6-3BCF04A69DE8}" type="presParOf" srcId="{C0736583-C865-451F-8CF6-70146DF2F99E}" destId="{8D472A53-29DD-4E0B-8268-6B3271E2B0DF}" srcOrd="0" destOrd="0" presId="urn:microsoft.com/office/officeart/2018/layout/CircleProcess"/>
    <dgm:cxn modelId="{03D2B00A-E93C-4671-A664-84C1B8033CCC}" type="presParOf" srcId="{B66FE0F0-022F-4959-9818-1241A839A2F1}" destId="{7153AFD9-E6FD-47EC-AD54-8ED835A2A55B}" srcOrd="7" destOrd="0" presId="urn:microsoft.com/office/officeart/2018/layout/CircleProcess"/>
    <dgm:cxn modelId="{70C7D590-CC91-443C-B39E-B983C893ED90}" type="presParOf" srcId="{7153AFD9-E6FD-47EC-AD54-8ED835A2A55B}" destId="{856311BE-5A52-4AC1-9B92-8FA926657F7C}" srcOrd="0" destOrd="0" presId="urn:microsoft.com/office/officeart/2018/layout/CircleProcess"/>
    <dgm:cxn modelId="{194470B9-E76B-4679-A07B-5FBB64623D66}" type="presParOf" srcId="{B66FE0F0-022F-4959-9818-1241A839A2F1}" destId="{DE5D044F-E77D-402F-AF80-D13E886F5D11}" srcOrd="8" destOrd="0" presId="urn:microsoft.com/office/officeart/2018/layout/CircleProcess"/>
    <dgm:cxn modelId="{5C900C57-9EB3-47BE-B439-FF56F1B05F56}" type="presParOf" srcId="{B66FE0F0-022F-4959-9818-1241A839A2F1}" destId="{31F5D64A-76C4-4333-BF22-E4F78EC878DA}" srcOrd="9" destOrd="0" presId="urn:microsoft.com/office/officeart/2018/layout/CircleProcess"/>
    <dgm:cxn modelId="{47356FFC-C286-4312-B903-2E7EC2221A5F}" type="presParOf" srcId="{31F5D64A-76C4-4333-BF22-E4F78EC878DA}" destId="{7AC854D5-CF8C-4733-97BD-B24D3DD8AD29}" srcOrd="0" destOrd="0" presId="urn:microsoft.com/office/officeart/2018/layout/CircleProcess"/>
    <dgm:cxn modelId="{F2068263-180A-4232-AA6A-199111FC29F1}" type="presParOf" srcId="{B66FE0F0-022F-4959-9818-1241A839A2F1}" destId="{48D2CCCC-3348-4363-AF91-DEEE0EA863C9}" srcOrd="10" destOrd="0" presId="urn:microsoft.com/office/officeart/2018/layout/CircleProcess"/>
    <dgm:cxn modelId="{452EB144-08BA-4840-A5B1-0599D6EBA95C}" type="presParOf" srcId="{48D2CCCC-3348-4363-AF91-DEEE0EA863C9}" destId="{4C81B561-0B0E-409A-BCDF-FBF855C2E991}" srcOrd="0" destOrd="0" presId="urn:microsoft.com/office/officeart/2018/layout/CircleProcess"/>
    <dgm:cxn modelId="{5F342B00-FD91-4841-B9CB-4CDDF0936F8D}" type="presParOf" srcId="{B66FE0F0-022F-4959-9818-1241A839A2F1}" destId="{E0E579E8-E802-46F1-AAB3-D00F03071D1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2C2A8B-5565-446F-884B-D1FB939D41FB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C542D-3818-4B31-B097-F1DF276AFA08}">
      <dgm:prSet custT="1"/>
      <dgm:spPr/>
      <dgm:t>
        <a:bodyPr/>
        <a:lstStyle/>
        <a:p>
          <a:r>
            <a:rPr lang="it-IT" sz="2400" b="1" i="0" dirty="0"/>
            <a:t>5. </a:t>
          </a:r>
          <a:r>
            <a:rPr lang="it-IT" sz="2400" b="1" i="0" dirty="0" err="1"/>
            <a:t>Etapa</a:t>
          </a:r>
          <a:r>
            <a:rPr lang="it-IT" sz="2400" b="1" i="0" dirty="0"/>
            <a:t> de </a:t>
          </a:r>
          <a:r>
            <a:rPr lang="it-IT" sz="2400" b="1" i="0" dirty="0" err="1"/>
            <a:t>Experiencia</a:t>
          </a:r>
          <a:r>
            <a:rPr lang="it-IT" sz="2400" b="1" i="0" dirty="0"/>
            <a:t> </a:t>
          </a:r>
          <a:r>
            <a:rPr lang="it-IT" sz="2400" b="1" i="0" dirty="0" err="1"/>
            <a:t>P</a:t>
          </a:r>
          <a:r>
            <a:rPr lang="it-IT" sz="2400" b="1" dirty="0" err="1"/>
            <a:t>astoral</a:t>
          </a:r>
          <a:r>
            <a:rPr lang="it-IT" sz="2400" b="1" dirty="0"/>
            <a:t> durante la </a:t>
          </a:r>
          <a:r>
            <a:rPr lang="it-IT" sz="2400" b="1" dirty="0" err="1"/>
            <a:t>Profesión</a:t>
          </a:r>
          <a:r>
            <a:rPr lang="it-IT" sz="2400" b="1" dirty="0"/>
            <a:t> </a:t>
          </a:r>
          <a:r>
            <a:rPr lang="it-IT" sz="2400" b="1" dirty="0" err="1"/>
            <a:t>Temporal</a:t>
          </a:r>
          <a:r>
            <a:rPr lang="it-IT" sz="2400" dirty="0"/>
            <a:t> </a:t>
          </a:r>
          <a:endParaRPr lang="en-US" sz="2400" dirty="0"/>
        </a:p>
      </dgm:t>
    </dgm:pt>
    <dgm:pt modelId="{D5AA798C-959B-42D5-9652-F48428C80506}" type="parTrans" cxnId="{840729D6-EEB1-4DB1-829A-6E842C1A35D2}">
      <dgm:prSet/>
      <dgm:spPr/>
      <dgm:t>
        <a:bodyPr/>
        <a:lstStyle/>
        <a:p>
          <a:endParaRPr lang="en-US"/>
        </a:p>
      </dgm:t>
    </dgm:pt>
    <dgm:pt modelId="{B0F4A1D7-3189-4EB5-8F61-8770E1F67D28}" type="sibTrans" cxnId="{840729D6-EEB1-4DB1-829A-6E842C1A35D2}">
      <dgm:prSet/>
      <dgm:spPr/>
      <dgm:t>
        <a:bodyPr/>
        <a:lstStyle/>
        <a:p>
          <a:endParaRPr lang="en-US"/>
        </a:p>
      </dgm:t>
    </dgm:pt>
    <dgm:pt modelId="{1802AB7A-5663-43C4-950C-77141F71950E}">
      <dgm:prSet custT="1"/>
      <dgm:spPr/>
      <dgm:t>
        <a:bodyPr/>
        <a:lstStyle/>
        <a:p>
          <a:r>
            <a:rPr lang="en-US" sz="2800" b="1" dirty="0"/>
            <a:t>6. </a:t>
          </a:r>
          <a:r>
            <a:rPr lang="en-US" sz="2800" b="1" dirty="0" err="1"/>
            <a:t>Preparación</a:t>
          </a:r>
          <a:r>
            <a:rPr lang="en-US" sz="2800" b="1" dirty="0"/>
            <a:t> a la </a:t>
          </a:r>
          <a:r>
            <a:rPr lang="en-US" sz="2800" b="1" dirty="0" err="1"/>
            <a:t>profesión</a:t>
          </a:r>
          <a:r>
            <a:rPr lang="en-US" sz="2800" b="1" dirty="0"/>
            <a:t> perpetua</a:t>
          </a:r>
        </a:p>
      </dgm:t>
    </dgm:pt>
    <dgm:pt modelId="{4398DD3E-3F77-4850-AF92-B32D1BA9D2FB}" type="parTrans" cxnId="{47478DC0-014B-4FBA-8937-15FF0DE8FBAC}">
      <dgm:prSet/>
      <dgm:spPr/>
      <dgm:t>
        <a:bodyPr/>
        <a:lstStyle/>
        <a:p>
          <a:endParaRPr lang="en-US"/>
        </a:p>
      </dgm:t>
    </dgm:pt>
    <dgm:pt modelId="{8D135C2E-D86E-4C42-95A0-3C3624F18DDC}" type="sibTrans" cxnId="{47478DC0-014B-4FBA-8937-15FF0DE8FBAC}">
      <dgm:prSet/>
      <dgm:spPr/>
      <dgm:t>
        <a:bodyPr/>
        <a:lstStyle/>
        <a:p>
          <a:endParaRPr lang="en-US"/>
        </a:p>
      </dgm:t>
    </dgm:pt>
    <dgm:pt modelId="{3EEAF0C4-8872-4DF2-9555-77F0948432A8}">
      <dgm:prSet custT="1"/>
      <dgm:spPr/>
      <dgm:t>
        <a:bodyPr/>
        <a:lstStyle/>
        <a:p>
          <a:r>
            <a:rPr lang="en-US" sz="2800" dirty="0"/>
            <a:t>7. </a:t>
          </a:r>
          <a:r>
            <a:rPr lang="en-US" sz="2800" dirty="0" err="1"/>
            <a:t>Transición</a:t>
          </a:r>
          <a:r>
            <a:rPr lang="en-US" sz="2800" dirty="0"/>
            <a:t> al </a:t>
          </a:r>
          <a:r>
            <a:rPr lang="en-US" sz="2800" dirty="0" err="1"/>
            <a:t>Ministerio</a:t>
          </a:r>
          <a:endParaRPr lang="en-US" sz="2800" dirty="0"/>
        </a:p>
      </dgm:t>
    </dgm:pt>
    <dgm:pt modelId="{3224ACE5-59A0-4AC5-B8BF-737E27B8657B}" type="parTrans" cxnId="{AF4979A5-7DA9-434E-9874-6D41911C50ED}">
      <dgm:prSet/>
      <dgm:spPr/>
      <dgm:t>
        <a:bodyPr/>
        <a:lstStyle/>
        <a:p>
          <a:endParaRPr lang="en-US"/>
        </a:p>
      </dgm:t>
    </dgm:pt>
    <dgm:pt modelId="{7FDC674C-5443-493B-8E7A-888109C85221}" type="sibTrans" cxnId="{AF4979A5-7DA9-434E-9874-6D41911C50ED}">
      <dgm:prSet/>
      <dgm:spPr/>
      <dgm:t>
        <a:bodyPr/>
        <a:lstStyle/>
        <a:p>
          <a:endParaRPr lang="en-US"/>
        </a:p>
      </dgm:t>
    </dgm:pt>
    <dgm:pt modelId="{2FF2BCC3-75DB-4239-B34A-CCE2F0C1940A}">
      <dgm:prSet custT="1"/>
      <dgm:spPr/>
      <dgm:t>
        <a:bodyPr/>
        <a:lstStyle/>
        <a:p>
          <a:r>
            <a:rPr lang="en-US" sz="3200" dirty="0"/>
            <a:t>8.</a:t>
          </a:r>
        </a:p>
        <a:p>
          <a:r>
            <a:rPr lang="en-US" sz="3200" dirty="0" err="1"/>
            <a:t>Formación</a:t>
          </a:r>
          <a:r>
            <a:rPr lang="en-US" sz="3200" dirty="0"/>
            <a:t> Continua</a:t>
          </a:r>
        </a:p>
      </dgm:t>
    </dgm:pt>
    <dgm:pt modelId="{883247E8-C9A8-478F-8730-BE89A79068F0}" type="parTrans" cxnId="{9C6463F4-D898-4B67-93E7-23671DDFBB6F}">
      <dgm:prSet/>
      <dgm:spPr/>
      <dgm:t>
        <a:bodyPr/>
        <a:lstStyle/>
        <a:p>
          <a:endParaRPr lang="en-US"/>
        </a:p>
      </dgm:t>
    </dgm:pt>
    <dgm:pt modelId="{CA1201EB-19FD-41ED-B1F4-A6FF068D244A}" type="sibTrans" cxnId="{9C6463F4-D898-4B67-93E7-23671DDFBB6F}">
      <dgm:prSet/>
      <dgm:spPr/>
      <dgm:t>
        <a:bodyPr/>
        <a:lstStyle/>
        <a:p>
          <a:endParaRPr lang="en-US"/>
        </a:p>
      </dgm:t>
    </dgm:pt>
    <dgm:pt modelId="{38319086-1F48-4AE5-BAFB-BE42081EE7D5}" type="pres">
      <dgm:prSet presAssocID="{E52C2A8B-5565-446F-884B-D1FB939D41F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030F345-F226-4848-8429-AD45A736815E}" type="pres">
      <dgm:prSet presAssocID="{2FF2BCC3-75DB-4239-B34A-CCE2F0C1940A}" presName="Accent4" presStyleCnt="0"/>
      <dgm:spPr/>
    </dgm:pt>
    <dgm:pt modelId="{9FEA5841-AAB0-4271-91D1-A8530F1B6C33}" type="pres">
      <dgm:prSet presAssocID="{2FF2BCC3-75DB-4239-B34A-CCE2F0C1940A}" presName="Accent" presStyleLbl="node1" presStyleIdx="0" presStyleCnt="8"/>
      <dgm:spPr/>
    </dgm:pt>
    <dgm:pt modelId="{B3D1A0BE-A2B0-4510-AB18-331E7E420F8C}" type="pres">
      <dgm:prSet presAssocID="{2FF2BCC3-75DB-4239-B34A-CCE2F0C1940A}" presName="ParentBackground4" presStyleCnt="0"/>
      <dgm:spPr/>
    </dgm:pt>
    <dgm:pt modelId="{4D97CA81-305A-4197-AE2A-54B57AC24C30}" type="pres">
      <dgm:prSet presAssocID="{2FF2BCC3-75DB-4239-B34A-CCE2F0C1940A}" presName="ParentBackground" presStyleLbl="node1" presStyleIdx="1" presStyleCnt="8"/>
      <dgm:spPr/>
    </dgm:pt>
    <dgm:pt modelId="{765BF9D4-2381-4912-AAE0-3743D2AF25DD}" type="pres">
      <dgm:prSet presAssocID="{2FF2BCC3-75DB-4239-B34A-CCE2F0C1940A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E330266E-EC42-4735-A37B-776383930AA3}" type="pres">
      <dgm:prSet presAssocID="{3EEAF0C4-8872-4DF2-9555-77F0948432A8}" presName="Accent3" presStyleCnt="0"/>
      <dgm:spPr/>
    </dgm:pt>
    <dgm:pt modelId="{078D5B72-88EA-402F-9AB8-683818FCE66A}" type="pres">
      <dgm:prSet presAssocID="{3EEAF0C4-8872-4DF2-9555-77F0948432A8}" presName="Accent" presStyleLbl="node1" presStyleIdx="2" presStyleCnt="8"/>
      <dgm:spPr/>
    </dgm:pt>
    <dgm:pt modelId="{D7F70D6F-B462-4B78-8A3D-67855F732503}" type="pres">
      <dgm:prSet presAssocID="{3EEAF0C4-8872-4DF2-9555-77F0948432A8}" presName="ParentBackground3" presStyleCnt="0"/>
      <dgm:spPr/>
    </dgm:pt>
    <dgm:pt modelId="{FF771E39-9152-4C8A-AEDA-9B97C3D718CE}" type="pres">
      <dgm:prSet presAssocID="{3EEAF0C4-8872-4DF2-9555-77F0948432A8}" presName="ParentBackground" presStyleLbl="node1" presStyleIdx="3" presStyleCnt="8" custLinFactNeighborX="-512" custLinFactNeighborY="-1537"/>
      <dgm:spPr/>
    </dgm:pt>
    <dgm:pt modelId="{018AD9DB-BCB9-4F9E-AF97-35134013F056}" type="pres">
      <dgm:prSet presAssocID="{3EEAF0C4-8872-4DF2-9555-77F0948432A8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0C2C3631-26C0-4D98-AAA0-AB9F23DB8AB8}" type="pres">
      <dgm:prSet presAssocID="{1802AB7A-5663-43C4-950C-77141F71950E}" presName="Accent2" presStyleCnt="0"/>
      <dgm:spPr/>
    </dgm:pt>
    <dgm:pt modelId="{F2F96275-3539-46D5-BEB4-2F8B1378C486}" type="pres">
      <dgm:prSet presAssocID="{1802AB7A-5663-43C4-950C-77141F71950E}" presName="Accent" presStyleLbl="node1" presStyleIdx="4" presStyleCnt="8"/>
      <dgm:spPr/>
    </dgm:pt>
    <dgm:pt modelId="{DF621AD1-49AE-4DB1-8C74-950E4FBA7322}" type="pres">
      <dgm:prSet presAssocID="{1802AB7A-5663-43C4-950C-77141F71950E}" presName="ParentBackground2" presStyleCnt="0"/>
      <dgm:spPr/>
    </dgm:pt>
    <dgm:pt modelId="{5ECBBEB2-ABD9-42A6-BC87-CFAC289BB176}" type="pres">
      <dgm:prSet presAssocID="{1802AB7A-5663-43C4-950C-77141F71950E}" presName="ParentBackground" presStyleLbl="node1" presStyleIdx="5" presStyleCnt="8"/>
      <dgm:spPr/>
    </dgm:pt>
    <dgm:pt modelId="{8ABDA532-2DB7-44A5-A138-4FDECC1E1ADF}" type="pres">
      <dgm:prSet presAssocID="{1802AB7A-5663-43C4-950C-77141F71950E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C5AE7C-A393-4E0A-9827-10F0AFF82327}" type="pres">
      <dgm:prSet presAssocID="{755C542D-3818-4B31-B097-F1DF276AFA08}" presName="Accent1" presStyleCnt="0"/>
      <dgm:spPr/>
    </dgm:pt>
    <dgm:pt modelId="{0D618488-600A-43A8-A053-353D6EFBC89D}" type="pres">
      <dgm:prSet presAssocID="{755C542D-3818-4B31-B097-F1DF276AFA08}" presName="Accent" presStyleLbl="node1" presStyleIdx="6" presStyleCnt="8"/>
      <dgm:spPr/>
    </dgm:pt>
    <dgm:pt modelId="{4370EF36-3499-4649-ABFE-28CBFFD62C8C}" type="pres">
      <dgm:prSet presAssocID="{755C542D-3818-4B31-B097-F1DF276AFA08}" presName="ParentBackground1" presStyleCnt="0"/>
      <dgm:spPr/>
    </dgm:pt>
    <dgm:pt modelId="{398E7CA7-CBBB-45C9-84FA-D97CF4D1F012}" type="pres">
      <dgm:prSet presAssocID="{755C542D-3818-4B31-B097-F1DF276AFA08}" presName="ParentBackground" presStyleLbl="node1" presStyleIdx="7" presStyleCnt="8"/>
      <dgm:spPr/>
    </dgm:pt>
    <dgm:pt modelId="{B09FB8FE-AB5E-44AE-93F0-B9348B53773B}" type="pres">
      <dgm:prSet presAssocID="{755C542D-3818-4B31-B097-F1DF276AFA08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E8CFA80B-D2C2-456D-BB67-64C58303489A}" type="presOf" srcId="{2FF2BCC3-75DB-4239-B34A-CCE2F0C1940A}" destId="{765BF9D4-2381-4912-AAE0-3743D2AF25DD}" srcOrd="1" destOrd="0" presId="urn:microsoft.com/office/officeart/2018/layout/CircleProcess"/>
    <dgm:cxn modelId="{B6B34E1D-9364-4C5C-8E1D-65A0A046D6FA}" type="presOf" srcId="{3EEAF0C4-8872-4DF2-9555-77F0948432A8}" destId="{018AD9DB-BCB9-4F9E-AF97-35134013F056}" srcOrd="1" destOrd="0" presId="urn:microsoft.com/office/officeart/2018/layout/CircleProcess"/>
    <dgm:cxn modelId="{4E09212D-EA0D-4138-84BD-4CB7D5146BAB}" type="presOf" srcId="{2FF2BCC3-75DB-4239-B34A-CCE2F0C1940A}" destId="{4D97CA81-305A-4197-AE2A-54B57AC24C30}" srcOrd="0" destOrd="0" presId="urn:microsoft.com/office/officeart/2018/layout/CircleProcess"/>
    <dgm:cxn modelId="{D18ED057-AF84-469A-9525-DA95A593F4A7}" type="presOf" srcId="{755C542D-3818-4B31-B097-F1DF276AFA08}" destId="{B09FB8FE-AB5E-44AE-93F0-B9348B53773B}" srcOrd="1" destOrd="0" presId="urn:microsoft.com/office/officeart/2018/layout/CircleProcess"/>
    <dgm:cxn modelId="{C81BA699-4FE4-4B33-A7E9-54D7E24B8EAE}" type="presOf" srcId="{E52C2A8B-5565-446F-884B-D1FB939D41FB}" destId="{38319086-1F48-4AE5-BAFB-BE42081EE7D5}" srcOrd="0" destOrd="0" presId="urn:microsoft.com/office/officeart/2018/layout/CircleProcess"/>
    <dgm:cxn modelId="{AF4979A5-7DA9-434E-9874-6D41911C50ED}" srcId="{E52C2A8B-5565-446F-884B-D1FB939D41FB}" destId="{3EEAF0C4-8872-4DF2-9555-77F0948432A8}" srcOrd="2" destOrd="0" parTransId="{3224ACE5-59A0-4AC5-B8BF-737E27B8657B}" sibTransId="{7FDC674C-5443-493B-8E7A-888109C85221}"/>
    <dgm:cxn modelId="{47478DC0-014B-4FBA-8937-15FF0DE8FBAC}" srcId="{E52C2A8B-5565-446F-884B-D1FB939D41FB}" destId="{1802AB7A-5663-43C4-950C-77141F71950E}" srcOrd="1" destOrd="0" parTransId="{4398DD3E-3F77-4850-AF92-B32D1BA9D2FB}" sibTransId="{8D135C2E-D86E-4C42-95A0-3C3624F18DDC}"/>
    <dgm:cxn modelId="{39FFEAC1-F7D6-444D-9693-2F5A11C54559}" type="presOf" srcId="{1802AB7A-5663-43C4-950C-77141F71950E}" destId="{8ABDA532-2DB7-44A5-A138-4FDECC1E1ADF}" srcOrd="1" destOrd="0" presId="urn:microsoft.com/office/officeart/2018/layout/CircleProcess"/>
    <dgm:cxn modelId="{AFE379CA-E323-49A1-9B25-B1FEAC9021C2}" type="presOf" srcId="{755C542D-3818-4B31-B097-F1DF276AFA08}" destId="{398E7CA7-CBBB-45C9-84FA-D97CF4D1F012}" srcOrd="0" destOrd="0" presId="urn:microsoft.com/office/officeart/2018/layout/CircleProcess"/>
    <dgm:cxn modelId="{840729D6-EEB1-4DB1-829A-6E842C1A35D2}" srcId="{E52C2A8B-5565-446F-884B-D1FB939D41FB}" destId="{755C542D-3818-4B31-B097-F1DF276AFA08}" srcOrd="0" destOrd="0" parTransId="{D5AA798C-959B-42D5-9652-F48428C80506}" sibTransId="{B0F4A1D7-3189-4EB5-8F61-8770E1F67D28}"/>
    <dgm:cxn modelId="{1E2379EF-C3A0-4140-BE3A-7F485A71649F}" type="presOf" srcId="{3EEAF0C4-8872-4DF2-9555-77F0948432A8}" destId="{FF771E39-9152-4C8A-AEDA-9B97C3D718CE}" srcOrd="0" destOrd="0" presId="urn:microsoft.com/office/officeart/2018/layout/CircleProcess"/>
    <dgm:cxn modelId="{FEA87DF3-7B81-4812-B6AB-BC649A1A9A50}" type="presOf" srcId="{1802AB7A-5663-43C4-950C-77141F71950E}" destId="{5ECBBEB2-ABD9-42A6-BC87-CFAC289BB176}" srcOrd="0" destOrd="0" presId="urn:microsoft.com/office/officeart/2018/layout/CircleProcess"/>
    <dgm:cxn modelId="{9C6463F4-D898-4B67-93E7-23671DDFBB6F}" srcId="{E52C2A8B-5565-446F-884B-D1FB939D41FB}" destId="{2FF2BCC3-75DB-4239-B34A-CCE2F0C1940A}" srcOrd="3" destOrd="0" parTransId="{883247E8-C9A8-478F-8730-BE89A79068F0}" sibTransId="{CA1201EB-19FD-41ED-B1F4-A6FF068D244A}"/>
    <dgm:cxn modelId="{4FF6A71F-ADE2-437D-981A-E64590700536}" type="presParOf" srcId="{38319086-1F48-4AE5-BAFB-BE42081EE7D5}" destId="{0030F345-F226-4848-8429-AD45A736815E}" srcOrd="0" destOrd="0" presId="urn:microsoft.com/office/officeart/2018/layout/CircleProcess"/>
    <dgm:cxn modelId="{F9868160-2B15-43EB-B28A-A5A0C743B990}" type="presParOf" srcId="{0030F345-F226-4848-8429-AD45A736815E}" destId="{9FEA5841-AAB0-4271-91D1-A8530F1B6C33}" srcOrd="0" destOrd="0" presId="urn:microsoft.com/office/officeart/2018/layout/CircleProcess"/>
    <dgm:cxn modelId="{B6A7D984-112C-4A0C-9F41-C24D0056C61E}" type="presParOf" srcId="{38319086-1F48-4AE5-BAFB-BE42081EE7D5}" destId="{B3D1A0BE-A2B0-4510-AB18-331E7E420F8C}" srcOrd="1" destOrd="0" presId="urn:microsoft.com/office/officeart/2018/layout/CircleProcess"/>
    <dgm:cxn modelId="{26BCBF5F-C0C8-46ED-B703-54B3B789F4DC}" type="presParOf" srcId="{B3D1A0BE-A2B0-4510-AB18-331E7E420F8C}" destId="{4D97CA81-305A-4197-AE2A-54B57AC24C30}" srcOrd="0" destOrd="0" presId="urn:microsoft.com/office/officeart/2018/layout/CircleProcess"/>
    <dgm:cxn modelId="{102E408A-D9A8-4483-B7D6-86D4EFC3423C}" type="presParOf" srcId="{38319086-1F48-4AE5-BAFB-BE42081EE7D5}" destId="{765BF9D4-2381-4912-AAE0-3743D2AF25DD}" srcOrd="2" destOrd="0" presId="urn:microsoft.com/office/officeart/2018/layout/CircleProcess"/>
    <dgm:cxn modelId="{92E49E3D-F1EC-42E6-AEDE-F2DFF9B724AC}" type="presParOf" srcId="{38319086-1F48-4AE5-BAFB-BE42081EE7D5}" destId="{E330266E-EC42-4735-A37B-776383930AA3}" srcOrd="3" destOrd="0" presId="urn:microsoft.com/office/officeart/2018/layout/CircleProcess"/>
    <dgm:cxn modelId="{86E65112-4148-4942-8DE0-5C96257F7870}" type="presParOf" srcId="{E330266E-EC42-4735-A37B-776383930AA3}" destId="{078D5B72-88EA-402F-9AB8-683818FCE66A}" srcOrd="0" destOrd="0" presId="urn:microsoft.com/office/officeart/2018/layout/CircleProcess"/>
    <dgm:cxn modelId="{3FCC4151-6293-4B7D-8518-8663CCF5FA52}" type="presParOf" srcId="{38319086-1F48-4AE5-BAFB-BE42081EE7D5}" destId="{D7F70D6F-B462-4B78-8A3D-67855F732503}" srcOrd="4" destOrd="0" presId="urn:microsoft.com/office/officeart/2018/layout/CircleProcess"/>
    <dgm:cxn modelId="{94E7619F-2FEC-48C8-81EF-3A041BC96497}" type="presParOf" srcId="{D7F70D6F-B462-4B78-8A3D-67855F732503}" destId="{FF771E39-9152-4C8A-AEDA-9B97C3D718CE}" srcOrd="0" destOrd="0" presId="urn:microsoft.com/office/officeart/2018/layout/CircleProcess"/>
    <dgm:cxn modelId="{7F2F5979-7ACB-4094-99B1-A5C231D71090}" type="presParOf" srcId="{38319086-1F48-4AE5-BAFB-BE42081EE7D5}" destId="{018AD9DB-BCB9-4F9E-AF97-35134013F056}" srcOrd="5" destOrd="0" presId="urn:microsoft.com/office/officeart/2018/layout/CircleProcess"/>
    <dgm:cxn modelId="{2ADA4963-7800-4EA7-9CF1-260548FE0066}" type="presParOf" srcId="{38319086-1F48-4AE5-BAFB-BE42081EE7D5}" destId="{0C2C3631-26C0-4D98-AAA0-AB9F23DB8AB8}" srcOrd="6" destOrd="0" presId="urn:microsoft.com/office/officeart/2018/layout/CircleProcess"/>
    <dgm:cxn modelId="{1CC819EB-98EF-46D5-9AEC-4FCC85DFAB7D}" type="presParOf" srcId="{0C2C3631-26C0-4D98-AAA0-AB9F23DB8AB8}" destId="{F2F96275-3539-46D5-BEB4-2F8B1378C486}" srcOrd="0" destOrd="0" presId="urn:microsoft.com/office/officeart/2018/layout/CircleProcess"/>
    <dgm:cxn modelId="{9CDB3F0F-7116-4AFC-94E7-C45E658E26A7}" type="presParOf" srcId="{38319086-1F48-4AE5-BAFB-BE42081EE7D5}" destId="{DF621AD1-49AE-4DB1-8C74-950E4FBA7322}" srcOrd="7" destOrd="0" presId="urn:microsoft.com/office/officeart/2018/layout/CircleProcess"/>
    <dgm:cxn modelId="{05AE3886-BA26-46C8-AD44-C17F0ECC4F32}" type="presParOf" srcId="{DF621AD1-49AE-4DB1-8C74-950E4FBA7322}" destId="{5ECBBEB2-ABD9-42A6-BC87-CFAC289BB176}" srcOrd="0" destOrd="0" presId="urn:microsoft.com/office/officeart/2018/layout/CircleProcess"/>
    <dgm:cxn modelId="{6CBE6639-5CAE-4C17-853F-8435058A6838}" type="presParOf" srcId="{38319086-1F48-4AE5-BAFB-BE42081EE7D5}" destId="{8ABDA532-2DB7-44A5-A138-4FDECC1E1ADF}" srcOrd="8" destOrd="0" presId="urn:microsoft.com/office/officeart/2018/layout/CircleProcess"/>
    <dgm:cxn modelId="{AFF2581D-715C-4C9C-A7B3-9C0B8F43C905}" type="presParOf" srcId="{38319086-1F48-4AE5-BAFB-BE42081EE7D5}" destId="{C0C5AE7C-A393-4E0A-9827-10F0AFF82327}" srcOrd="9" destOrd="0" presId="urn:microsoft.com/office/officeart/2018/layout/CircleProcess"/>
    <dgm:cxn modelId="{B883D8C8-166F-495C-8431-BE6A8D212C80}" type="presParOf" srcId="{C0C5AE7C-A393-4E0A-9827-10F0AFF82327}" destId="{0D618488-600A-43A8-A053-353D6EFBC89D}" srcOrd="0" destOrd="0" presId="urn:microsoft.com/office/officeart/2018/layout/CircleProcess"/>
    <dgm:cxn modelId="{734948B8-C254-40D3-A3CB-E99ADC0D90F3}" type="presParOf" srcId="{38319086-1F48-4AE5-BAFB-BE42081EE7D5}" destId="{4370EF36-3499-4649-ABFE-28CBFFD62C8C}" srcOrd="10" destOrd="0" presId="urn:microsoft.com/office/officeart/2018/layout/CircleProcess"/>
    <dgm:cxn modelId="{5ED8BC69-105A-4192-A5CD-DB5EC3CB5B5C}" type="presParOf" srcId="{4370EF36-3499-4649-ABFE-28CBFFD62C8C}" destId="{398E7CA7-CBBB-45C9-84FA-D97CF4D1F012}" srcOrd="0" destOrd="0" presId="urn:microsoft.com/office/officeart/2018/layout/CircleProcess"/>
    <dgm:cxn modelId="{FB5DA9AC-94A9-4C4C-A605-FF4F033F80C2}" type="presParOf" srcId="{38319086-1F48-4AE5-BAFB-BE42081EE7D5}" destId="{B09FB8FE-AB5E-44AE-93F0-B9348B53773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4C1F1-6FAF-4725-8CAC-4731346CC45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C929AA6-D849-4C10-BDD0-9AD252E5A08A}">
      <dgm:prSet/>
      <dgm:spPr/>
      <dgm:t>
        <a:bodyPr/>
        <a:lstStyle/>
        <a:p>
          <a:r>
            <a:rPr lang="it-IT"/>
            <a:t>Nuevas etapas: </a:t>
          </a:r>
          <a:endParaRPr lang="en-US"/>
        </a:p>
      </dgm:t>
    </dgm:pt>
    <dgm:pt modelId="{ED7F2C26-8A20-4FBC-87FF-6673740BD425}" type="parTrans" cxnId="{0C6C5BBD-B042-440E-9C5A-69593E8F6AF9}">
      <dgm:prSet/>
      <dgm:spPr/>
      <dgm:t>
        <a:bodyPr/>
        <a:lstStyle/>
        <a:p>
          <a:endParaRPr lang="en-US"/>
        </a:p>
      </dgm:t>
    </dgm:pt>
    <dgm:pt modelId="{277801E7-41A6-4E2C-9ED1-BCD203099A29}" type="sibTrans" cxnId="{0C6C5BBD-B042-440E-9C5A-69593E8F6AF9}">
      <dgm:prSet/>
      <dgm:spPr/>
      <dgm:t>
        <a:bodyPr/>
        <a:lstStyle/>
        <a:p>
          <a:endParaRPr lang="en-US"/>
        </a:p>
      </dgm:t>
    </dgm:pt>
    <dgm:pt modelId="{FD5BDDE7-B1F6-437B-8F82-11CEC58235E1}">
      <dgm:prSet/>
      <dgm:spPr/>
      <dgm:t>
        <a:bodyPr/>
        <a:lstStyle/>
        <a:p>
          <a:r>
            <a:rPr lang="it-IT" dirty="0" err="1"/>
            <a:t>Pastoral</a:t>
          </a:r>
          <a:r>
            <a:rPr lang="it-IT" dirty="0"/>
            <a:t> (ministerio) </a:t>
          </a:r>
          <a:r>
            <a:rPr lang="it-IT" dirty="0" err="1"/>
            <a:t>Vocacional</a:t>
          </a:r>
          <a:r>
            <a:rPr lang="it-IT" dirty="0"/>
            <a:t> y </a:t>
          </a:r>
          <a:r>
            <a:rPr lang="it-IT" dirty="0" err="1"/>
            <a:t>acompañamiento</a:t>
          </a:r>
          <a:r>
            <a:rPr lang="it-IT" dirty="0"/>
            <a:t>, n. 90 </a:t>
          </a:r>
          <a:endParaRPr lang="en-US" dirty="0"/>
        </a:p>
      </dgm:t>
    </dgm:pt>
    <dgm:pt modelId="{9E7E0332-779C-4C4F-B239-6D1938AA74D8}" type="parTrans" cxnId="{C386AC01-B64D-41F7-BCAB-6EEE87179675}">
      <dgm:prSet/>
      <dgm:spPr/>
      <dgm:t>
        <a:bodyPr/>
        <a:lstStyle/>
        <a:p>
          <a:endParaRPr lang="en-US"/>
        </a:p>
      </dgm:t>
    </dgm:pt>
    <dgm:pt modelId="{12672BF0-A757-4C10-8464-19E0214F9B8B}" type="sibTrans" cxnId="{C386AC01-B64D-41F7-BCAB-6EEE87179675}">
      <dgm:prSet/>
      <dgm:spPr/>
      <dgm:t>
        <a:bodyPr/>
        <a:lstStyle/>
        <a:p>
          <a:endParaRPr lang="en-US"/>
        </a:p>
      </dgm:t>
    </dgm:pt>
    <dgm:pt modelId="{F5D163B9-6E2F-4FDE-BF91-05FFD975C9EB}">
      <dgm:prSet/>
      <dgm:spPr/>
      <dgm:t>
        <a:bodyPr/>
        <a:lstStyle/>
        <a:p>
          <a:r>
            <a:rPr lang="it-IT" dirty="0" err="1"/>
            <a:t>Antes</a:t>
          </a:r>
          <a:r>
            <a:rPr lang="it-IT" dirty="0"/>
            <a:t> del </a:t>
          </a:r>
          <a:r>
            <a:rPr lang="it-IT" dirty="0" err="1"/>
            <a:t>Noviciado</a:t>
          </a:r>
          <a:r>
            <a:rPr lang="it-IT" dirty="0"/>
            <a:t>, n. 102 </a:t>
          </a:r>
          <a:endParaRPr lang="en-US" dirty="0"/>
        </a:p>
      </dgm:t>
    </dgm:pt>
    <dgm:pt modelId="{F6FF91BE-C73E-4B84-AE80-B583DFF4F5F0}" type="parTrans" cxnId="{AE2D913D-807E-46B3-B378-A0276C53199B}">
      <dgm:prSet/>
      <dgm:spPr/>
      <dgm:t>
        <a:bodyPr/>
        <a:lstStyle/>
        <a:p>
          <a:endParaRPr lang="en-US"/>
        </a:p>
      </dgm:t>
    </dgm:pt>
    <dgm:pt modelId="{A055B20D-63CD-48FA-8871-EE90F2F2771F}" type="sibTrans" cxnId="{AE2D913D-807E-46B3-B378-A0276C53199B}">
      <dgm:prSet/>
      <dgm:spPr/>
      <dgm:t>
        <a:bodyPr/>
        <a:lstStyle/>
        <a:p>
          <a:endParaRPr lang="en-US"/>
        </a:p>
      </dgm:t>
    </dgm:pt>
    <dgm:pt modelId="{BCF2E25B-91E0-466C-950F-7192A265DFBE}">
      <dgm:prSet/>
      <dgm:spPr/>
      <dgm:t>
        <a:bodyPr/>
        <a:lstStyle/>
        <a:p>
          <a:r>
            <a:rPr lang="it-IT" dirty="0" err="1"/>
            <a:t>Experiencia</a:t>
          </a:r>
          <a:r>
            <a:rPr lang="it-IT" dirty="0"/>
            <a:t> </a:t>
          </a:r>
          <a:r>
            <a:rPr lang="it-IT" dirty="0" err="1"/>
            <a:t>pastoral</a:t>
          </a:r>
          <a:r>
            <a:rPr lang="it-IT" dirty="0"/>
            <a:t>, n. 130 </a:t>
          </a:r>
          <a:endParaRPr lang="en-US" dirty="0"/>
        </a:p>
      </dgm:t>
    </dgm:pt>
    <dgm:pt modelId="{B5AF1163-C67B-4D75-AC95-92CE63B45694}" type="parTrans" cxnId="{701978B1-5160-4226-9B5E-EA73A9C13AE3}">
      <dgm:prSet/>
      <dgm:spPr/>
      <dgm:t>
        <a:bodyPr/>
        <a:lstStyle/>
        <a:p>
          <a:endParaRPr lang="en-US"/>
        </a:p>
      </dgm:t>
    </dgm:pt>
    <dgm:pt modelId="{AA8D0777-71A0-4B18-B9C0-F44C4A2BB68B}" type="sibTrans" cxnId="{701978B1-5160-4226-9B5E-EA73A9C13AE3}">
      <dgm:prSet/>
      <dgm:spPr/>
      <dgm:t>
        <a:bodyPr/>
        <a:lstStyle/>
        <a:p>
          <a:endParaRPr lang="en-US"/>
        </a:p>
      </dgm:t>
    </dgm:pt>
    <dgm:pt modelId="{B0611DE7-AF14-4A77-9574-E25FE13E0A8E}">
      <dgm:prSet/>
      <dgm:spPr/>
      <dgm:t>
        <a:bodyPr/>
        <a:lstStyle/>
        <a:p>
          <a:r>
            <a:rPr lang="it-IT" dirty="0" err="1"/>
            <a:t>Entrenamiento</a:t>
          </a:r>
          <a:r>
            <a:rPr lang="it-IT" dirty="0"/>
            <a:t> </a:t>
          </a:r>
          <a:r>
            <a:rPr lang="it-IT" dirty="0" err="1"/>
            <a:t>especializado</a:t>
          </a:r>
          <a:r>
            <a:rPr lang="it-IT" dirty="0"/>
            <a:t> para la </a:t>
          </a:r>
          <a:r>
            <a:rPr lang="it-IT" dirty="0" err="1"/>
            <a:t>misión</a:t>
          </a:r>
          <a:r>
            <a:rPr lang="it-IT" dirty="0"/>
            <a:t> de la </a:t>
          </a:r>
          <a:r>
            <a:rPr lang="it-IT" dirty="0" err="1"/>
            <a:t>Unidad</a:t>
          </a:r>
          <a:r>
            <a:rPr lang="it-IT" dirty="0"/>
            <a:t>, n. 162 </a:t>
          </a:r>
          <a:endParaRPr lang="en-US" dirty="0"/>
        </a:p>
      </dgm:t>
    </dgm:pt>
    <dgm:pt modelId="{B1D9D05A-B96F-467D-BDA9-0C868D0F166B}" type="parTrans" cxnId="{EA688DE6-A4AB-4F1C-ABA1-9601309D51CC}">
      <dgm:prSet/>
      <dgm:spPr/>
      <dgm:t>
        <a:bodyPr/>
        <a:lstStyle/>
        <a:p>
          <a:endParaRPr lang="en-US"/>
        </a:p>
      </dgm:t>
    </dgm:pt>
    <dgm:pt modelId="{BF45CE70-77AC-4829-A7E5-1A32467E9D7A}" type="sibTrans" cxnId="{EA688DE6-A4AB-4F1C-ABA1-9601309D51CC}">
      <dgm:prSet/>
      <dgm:spPr/>
      <dgm:t>
        <a:bodyPr/>
        <a:lstStyle/>
        <a:p>
          <a:endParaRPr lang="en-US"/>
        </a:p>
      </dgm:t>
    </dgm:pt>
    <dgm:pt modelId="{017B356B-11FA-4403-AF6D-8A50865B8A7E}">
      <dgm:prSet/>
      <dgm:spPr/>
      <dgm:t>
        <a:bodyPr/>
        <a:lstStyle/>
        <a:p>
          <a:r>
            <a:rPr lang="it-IT" dirty="0"/>
            <a:t>Ratio, </a:t>
          </a:r>
          <a:r>
            <a:rPr lang="it-IT" dirty="0" err="1"/>
            <a:t>Directorio</a:t>
          </a:r>
          <a:r>
            <a:rPr lang="it-IT" dirty="0"/>
            <a:t>, </a:t>
          </a:r>
          <a:r>
            <a:rPr lang="it-IT" dirty="0" err="1"/>
            <a:t>Programa</a:t>
          </a:r>
          <a:r>
            <a:rPr lang="it-IT" dirty="0"/>
            <a:t>, </a:t>
          </a:r>
          <a:r>
            <a:rPr lang="it-IT" dirty="0" err="1"/>
            <a:t>Acuerdos</a:t>
          </a:r>
          <a:r>
            <a:rPr lang="it-IT" dirty="0"/>
            <a:t> y </a:t>
          </a:r>
          <a:r>
            <a:rPr lang="it-IT" dirty="0" err="1"/>
            <a:t>Contratos</a:t>
          </a:r>
          <a:r>
            <a:rPr lang="it-IT" dirty="0"/>
            <a:t>, n. 21 </a:t>
          </a:r>
          <a:endParaRPr lang="en-US" dirty="0"/>
        </a:p>
      </dgm:t>
    </dgm:pt>
    <dgm:pt modelId="{57A73BB9-81CF-4636-8418-178DFB7E5FA6}" type="parTrans" cxnId="{8D03A9FE-471E-4FF0-BC71-E2BCFF004A04}">
      <dgm:prSet/>
      <dgm:spPr/>
      <dgm:t>
        <a:bodyPr/>
        <a:lstStyle/>
        <a:p>
          <a:endParaRPr lang="en-US"/>
        </a:p>
      </dgm:t>
    </dgm:pt>
    <dgm:pt modelId="{5DE19D09-2AB7-410C-869E-98DADC55C6C9}" type="sibTrans" cxnId="{8D03A9FE-471E-4FF0-BC71-E2BCFF004A04}">
      <dgm:prSet/>
      <dgm:spPr/>
      <dgm:t>
        <a:bodyPr/>
        <a:lstStyle/>
        <a:p>
          <a:endParaRPr lang="en-US"/>
        </a:p>
      </dgm:t>
    </dgm:pt>
    <dgm:pt modelId="{9BEDA957-9F7F-4EEB-973F-61875472CD8A}" type="pres">
      <dgm:prSet presAssocID="{88C4C1F1-6FAF-4725-8CAC-4731346CC453}" presName="linear" presStyleCnt="0">
        <dgm:presLayoutVars>
          <dgm:animLvl val="lvl"/>
          <dgm:resizeHandles val="exact"/>
        </dgm:presLayoutVars>
      </dgm:prSet>
      <dgm:spPr/>
    </dgm:pt>
    <dgm:pt modelId="{299E6176-79E6-4368-A30E-1BC483C7A69E}" type="pres">
      <dgm:prSet presAssocID="{0C929AA6-D849-4C10-BDD0-9AD252E5A0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306E8E4-5268-4A72-94FE-8DAC06C209B2}" type="pres">
      <dgm:prSet presAssocID="{0C929AA6-D849-4C10-BDD0-9AD252E5A08A}" presName="childText" presStyleLbl="revTx" presStyleIdx="0" presStyleCnt="1">
        <dgm:presLayoutVars>
          <dgm:bulletEnabled val="1"/>
        </dgm:presLayoutVars>
      </dgm:prSet>
      <dgm:spPr/>
    </dgm:pt>
    <dgm:pt modelId="{E7A16DA3-5751-4F50-AD4E-787E26697529}" type="pres">
      <dgm:prSet presAssocID="{017B356B-11FA-4403-AF6D-8A50865B8A7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386AC01-B64D-41F7-BCAB-6EEE87179675}" srcId="{0C929AA6-D849-4C10-BDD0-9AD252E5A08A}" destId="{FD5BDDE7-B1F6-437B-8F82-11CEC58235E1}" srcOrd="0" destOrd="0" parTransId="{9E7E0332-779C-4C4F-B239-6D1938AA74D8}" sibTransId="{12672BF0-A757-4C10-8464-19E0214F9B8B}"/>
    <dgm:cxn modelId="{4A966314-EDF1-4408-9B9E-70354B0CCB52}" type="presOf" srcId="{B0611DE7-AF14-4A77-9574-E25FE13E0A8E}" destId="{4306E8E4-5268-4A72-94FE-8DAC06C209B2}" srcOrd="0" destOrd="3" presId="urn:microsoft.com/office/officeart/2005/8/layout/vList2"/>
    <dgm:cxn modelId="{EA02681B-626B-4810-B080-7F6F0FD74C14}" type="presOf" srcId="{FD5BDDE7-B1F6-437B-8F82-11CEC58235E1}" destId="{4306E8E4-5268-4A72-94FE-8DAC06C209B2}" srcOrd="0" destOrd="0" presId="urn:microsoft.com/office/officeart/2005/8/layout/vList2"/>
    <dgm:cxn modelId="{AE2D913D-807E-46B3-B378-A0276C53199B}" srcId="{0C929AA6-D849-4C10-BDD0-9AD252E5A08A}" destId="{F5D163B9-6E2F-4FDE-BF91-05FFD975C9EB}" srcOrd="1" destOrd="0" parTransId="{F6FF91BE-C73E-4B84-AE80-B583DFF4F5F0}" sibTransId="{A055B20D-63CD-48FA-8871-EE90F2F2771F}"/>
    <dgm:cxn modelId="{29851443-E916-4293-B394-89E6D91ED7C3}" type="presOf" srcId="{88C4C1F1-6FAF-4725-8CAC-4731346CC453}" destId="{9BEDA957-9F7F-4EEB-973F-61875472CD8A}" srcOrd="0" destOrd="0" presId="urn:microsoft.com/office/officeart/2005/8/layout/vList2"/>
    <dgm:cxn modelId="{0C37614D-4F60-4716-B130-2F58FB0CCBA3}" type="presOf" srcId="{0C929AA6-D849-4C10-BDD0-9AD252E5A08A}" destId="{299E6176-79E6-4368-A30E-1BC483C7A69E}" srcOrd="0" destOrd="0" presId="urn:microsoft.com/office/officeart/2005/8/layout/vList2"/>
    <dgm:cxn modelId="{22C16A4F-805B-4166-9040-9CB0F72C7897}" type="presOf" srcId="{017B356B-11FA-4403-AF6D-8A50865B8A7E}" destId="{E7A16DA3-5751-4F50-AD4E-787E26697529}" srcOrd="0" destOrd="0" presId="urn:microsoft.com/office/officeart/2005/8/layout/vList2"/>
    <dgm:cxn modelId="{701978B1-5160-4226-9B5E-EA73A9C13AE3}" srcId="{0C929AA6-D849-4C10-BDD0-9AD252E5A08A}" destId="{BCF2E25B-91E0-466C-950F-7192A265DFBE}" srcOrd="2" destOrd="0" parTransId="{B5AF1163-C67B-4D75-AC95-92CE63B45694}" sibTransId="{AA8D0777-71A0-4B18-B9C0-F44C4A2BB68B}"/>
    <dgm:cxn modelId="{469E80B5-430D-42E5-955C-239869EDCFB5}" type="presOf" srcId="{F5D163B9-6E2F-4FDE-BF91-05FFD975C9EB}" destId="{4306E8E4-5268-4A72-94FE-8DAC06C209B2}" srcOrd="0" destOrd="1" presId="urn:microsoft.com/office/officeart/2005/8/layout/vList2"/>
    <dgm:cxn modelId="{0C6C5BBD-B042-440E-9C5A-69593E8F6AF9}" srcId="{88C4C1F1-6FAF-4725-8CAC-4731346CC453}" destId="{0C929AA6-D849-4C10-BDD0-9AD252E5A08A}" srcOrd="0" destOrd="0" parTransId="{ED7F2C26-8A20-4FBC-87FF-6673740BD425}" sibTransId="{277801E7-41A6-4E2C-9ED1-BCD203099A29}"/>
    <dgm:cxn modelId="{8B7092BF-12E3-4207-B85D-482391022E6E}" type="presOf" srcId="{BCF2E25B-91E0-466C-950F-7192A265DFBE}" destId="{4306E8E4-5268-4A72-94FE-8DAC06C209B2}" srcOrd="0" destOrd="2" presId="urn:microsoft.com/office/officeart/2005/8/layout/vList2"/>
    <dgm:cxn modelId="{EA688DE6-A4AB-4F1C-ABA1-9601309D51CC}" srcId="{0C929AA6-D849-4C10-BDD0-9AD252E5A08A}" destId="{B0611DE7-AF14-4A77-9574-E25FE13E0A8E}" srcOrd="3" destOrd="0" parTransId="{B1D9D05A-B96F-467D-BDA9-0C868D0F166B}" sibTransId="{BF45CE70-77AC-4829-A7E5-1A32467E9D7A}"/>
    <dgm:cxn modelId="{8D03A9FE-471E-4FF0-BC71-E2BCFF004A04}" srcId="{88C4C1F1-6FAF-4725-8CAC-4731346CC453}" destId="{017B356B-11FA-4403-AF6D-8A50865B8A7E}" srcOrd="1" destOrd="0" parTransId="{57A73BB9-81CF-4636-8418-178DFB7E5FA6}" sibTransId="{5DE19D09-2AB7-410C-869E-98DADC55C6C9}"/>
    <dgm:cxn modelId="{4023FDAD-682E-4B93-AB75-4CA1948CB05D}" type="presParOf" srcId="{9BEDA957-9F7F-4EEB-973F-61875472CD8A}" destId="{299E6176-79E6-4368-A30E-1BC483C7A69E}" srcOrd="0" destOrd="0" presId="urn:microsoft.com/office/officeart/2005/8/layout/vList2"/>
    <dgm:cxn modelId="{8124B15F-357D-40B7-BDBF-474D8FA2F5FE}" type="presParOf" srcId="{9BEDA957-9F7F-4EEB-973F-61875472CD8A}" destId="{4306E8E4-5268-4A72-94FE-8DAC06C209B2}" srcOrd="1" destOrd="0" presId="urn:microsoft.com/office/officeart/2005/8/layout/vList2"/>
    <dgm:cxn modelId="{37CDF129-4633-444F-84FD-D401D46B5392}" type="presParOf" srcId="{9BEDA957-9F7F-4EEB-973F-61875472CD8A}" destId="{E7A16DA3-5751-4F50-AD4E-787E2669752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15CC3-C638-4C94-8AD2-E7BC724270BE}">
      <dsp:nvSpPr>
        <dsp:cNvPr id="0" name=""/>
        <dsp:cNvSpPr/>
      </dsp:nvSpPr>
      <dsp:spPr>
        <a:xfrm>
          <a:off x="0" y="0"/>
          <a:ext cx="8398715" cy="12486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 err="1"/>
            <a:t>Rescripto</a:t>
          </a:r>
          <a:r>
            <a:rPr lang="it-IT" sz="2800" kern="1200" dirty="0"/>
            <a:t> de </a:t>
          </a:r>
          <a:r>
            <a:rPr lang="it-IT" sz="2800" kern="1200" dirty="0" err="1"/>
            <a:t>aprobación</a:t>
          </a:r>
          <a:endParaRPr lang="en-US" sz="2800" kern="1200" dirty="0"/>
        </a:p>
      </dsp:txBody>
      <dsp:txXfrm>
        <a:off x="36571" y="36571"/>
        <a:ext cx="6945855" cy="1175471"/>
      </dsp:txXfrm>
    </dsp:sp>
    <dsp:sp modelId="{A624558A-119A-4B27-B617-848BA90EB3ED}">
      <dsp:nvSpPr>
        <dsp:cNvPr id="0" name=""/>
        <dsp:cNvSpPr/>
      </dsp:nvSpPr>
      <dsp:spPr>
        <a:xfrm>
          <a:off x="703392" y="1475634"/>
          <a:ext cx="8398715" cy="12486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Carta del P. General, Michael Brehl </a:t>
          </a:r>
          <a:endParaRPr lang="en-US" sz="2800" kern="1200" dirty="0"/>
        </a:p>
      </dsp:txBody>
      <dsp:txXfrm>
        <a:off x="739963" y="1512205"/>
        <a:ext cx="6810581" cy="1175471"/>
      </dsp:txXfrm>
    </dsp:sp>
    <dsp:sp modelId="{D0E92145-B2B5-4F80-AB5E-733D4B64989F}">
      <dsp:nvSpPr>
        <dsp:cNvPr id="0" name=""/>
        <dsp:cNvSpPr/>
      </dsp:nvSpPr>
      <dsp:spPr>
        <a:xfrm>
          <a:off x="1396286" y="2951268"/>
          <a:ext cx="8398715" cy="124861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 err="1"/>
            <a:t>Nuevo</a:t>
          </a:r>
          <a:r>
            <a:rPr lang="it-IT" sz="2800" kern="1200" dirty="0"/>
            <a:t> </a:t>
          </a:r>
          <a:r>
            <a:rPr lang="it-IT" sz="2800" kern="1200" dirty="0" err="1"/>
            <a:t>Perfil</a:t>
          </a:r>
          <a:r>
            <a:rPr lang="it-IT" sz="2800" kern="1200" dirty="0"/>
            <a:t> del Redentorista,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     25º Capítulo General (2009) </a:t>
          </a:r>
          <a:endParaRPr lang="en-US" sz="2800" kern="1200" dirty="0"/>
        </a:p>
      </dsp:txBody>
      <dsp:txXfrm>
        <a:off x="1432857" y="2987839"/>
        <a:ext cx="6821080" cy="1175471"/>
      </dsp:txXfrm>
    </dsp:sp>
    <dsp:sp modelId="{74941A4F-F62B-48D5-823E-8F3AEF37106C}">
      <dsp:nvSpPr>
        <dsp:cNvPr id="0" name=""/>
        <dsp:cNvSpPr/>
      </dsp:nvSpPr>
      <dsp:spPr>
        <a:xfrm>
          <a:off x="2099678" y="4426903"/>
          <a:ext cx="8398715" cy="12486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Introducción general </a:t>
          </a:r>
          <a:endParaRPr lang="en-US" sz="2800" kern="1200"/>
        </a:p>
      </dsp:txBody>
      <dsp:txXfrm>
        <a:off x="2136249" y="4463474"/>
        <a:ext cx="6810581" cy="1175471"/>
      </dsp:txXfrm>
    </dsp:sp>
    <dsp:sp modelId="{251F8397-D6F7-4285-A4A1-11803C7BB217}">
      <dsp:nvSpPr>
        <dsp:cNvPr id="0" name=""/>
        <dsp:cNvSpPr/>
      </dsp:nvSpPr>
      <dsp:spPr>
        <a:xfrm>
          <a:off x="7587116" y="956324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769726" y="956324"/>
        <a:ext cx="446378" cy="610727"/>
      </dsp:txXfrm>
    </dsp:sp>
    <dsp:sp modelId="{736DF3DB-E1CE-4574-BB23-2E2DB6F5B7AA}">
      <dsp:nvSpPr>
        <dsp:cNvPr id="0" name=""/>
        <dsp:cNvSpPr/>
      </dsp:nvSpPr>
      <dsp:spPr>
        <a:xfrm>
          <a:off x="8290508" y="2431959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73118" y="2431959"/>
        <a:ext cx="446378" cy="610727"/>
      </dsp:txXfrm>
    </dsp:sp>
    <dsp:sp modelId="{E55F2B22-9590-4199-92CC-E806315BAFB2}">
      <dsp:nvSpPr>
        <dsp:cNvPr id="0" name=""/>
        <dsp:cNvSpPr/>
      </dsp:nvSpPr>
      <dsp:spPr>
        <a:xfrm>
          <a:off x="8983402" y="3907593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166012" y="3907593"/>
        <a:ext cx="446378" cy="610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C437F-9FE3-41F3-8296-3100F94838E9}">
      <dsp:nvSpPr>
        <dsp:cNvPr id="0" name=""/>
        <dsp:cNvSpPr/>
      </dsp:nvSpPr>
      <dsp:spPr>
        <a:xfrm>
          <a:off x="9310937" y="2035894"/>
          <a:ext cx="2786558" cy="27867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9A85A-819F-43BB-B535-9A0A18F9CEE8}">
      <dsp:nvSpPr>
        <dsp:cNvPr id="0" name=""/>
        <dsp:cNvSpPr/>
      </dsp:nvSpPr>
      <dsp:spPr>
        <a:xfrm>
          <a:off x="9404141" y="2128800"/>
          <a:ext cx="2601345" cy="2600887"/>
        </a:xfrm>
        <a:prstGeom prst="ellipse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El </a:t>
          </a:r>
          <a:r>
            <a:rPr lang="it-IT" sz="1600" b="1" kern="1200" dirty="0" err="1"/>
            <a:t>período</a:t>
          </a:r>
          <a:r>
            <a:rPr lang="it-IT" sz="1600" b="1" kern="1200" dirty="0"/>
            <a:t> </a:t>
          </a:r>
          <a:r>
            <a:rPr lang="it-IT" sz="1600" b="1" kern="1200" dirty="0" err="1"/>
            <a:t>desde</a:t>
          </a:r>
          <a:r>
            <a:rPr lang="it-IT" sz="1600" b="1" kern="1200" dirty="0"/>
            <a:t> la </a:t>
          </a:r>
          <a:r>
            <a:rPr lang="it-IT" sz="1600" b="1" kern="1200" dirty="0" err="1"/>
            <a:t>Profesión</a:t>
          </a:r>
          <a:r>
            <a:rPr lang="it-IT" sz="1600" b="1" kern="1200" dirty="0"/>
            <a:t> </a:t>
          </a:r>
          <a:r>
            <a:rPr lang="it-IT" sz="1600" b="1" kern="1200" dirty="0" err="1"/>
            <a:t>Temporal</a:t>
          </a:r>
          <a:r>
            <a:rPr lang="it-IT" sz="1600" b="1" kern="1200" dirty="0"/>
            <a:t> </a:t>
          </a:r>
          <a:r>
            <a:rPr lang="it-IT" sz="1600" b="1" kern="1200" dirty="0" err="1"/>
            <a:t>hasta</a:t>
          </a:r>
          <a:r>
            <a:rPr lang="it-IT" sz="1600" b="1" kern="1200" dirty="0"/>
            <a:t> la </a:t>
          </a:r>
          <a:r>
            <a:rPr lang="it-IT" sz="1600" b="1" kern="1200" dirty="0" err="1"/>
            <a:t>Profesión</a:t>
          </a:r>
          <a:r>
            <a:rPr lang="it-IT" sz="1600" b="1" kern="1200" dirty="0"/>
            <a:t> Perpetua (</a:t>
          </a:r>
          <a:r>
            <a:rPr lang="it-IT" sz="1600" b="1" kern="1200" dirty="0" err="1"/>
            <a:t>Profesos</a:t>
          </a:r>
          <a:r>
            <a:rPr lang="it-IT" sz="1600" b="1" kern="1200" dirty="0"/>
            <a:t> </a:t>
          </a:r>
          <a:r>
            <a:rPr lang="it-IT" sz="1600" b="1" kern="1200" dirty="0" err="1"/>
            <a:t>Temporales</a:t>
          </a:r>
          <a:r>
            <a:rPr lang="it-IT" sz="1600" b="1" kern="1200" dirty="0"/>
            <a:t>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(La </a:t>
          </a:r>
          <a:r>
            <a:rPr lang="it-IT" sz="1600" b="1" kern="1200" dirty="0" err="1"/>
            <a:t>Formación</a:t>
          </a:r>
          <a:r>
            <a:rPr lang="it-IT" sz="1600" b="1" kern="1200" dirty="0"/>
            <a:t> de </a:t>
          </a:r>
          <a:r>
            <a:rPr lang="it-IT" sz="1600" b="1" kern="1200" dirty="0" err="1"/>
            <a:t>los</a:t>
          </a:r>
          <a:r>
            <a:rPr lang="it-IT" sz="1600" b="1" kern="1200" dirty="0"/>
            <a:t>  </a:t>
          </a:r>
          <a:r>
            <a:rPr lang="it-IT" sz="1600" b="1" kern="1200" dirty="0" err="1"/>
            <a:t>Hermanos</a:t>
          </a:r>
          <a:r>
            <a:rPr lang="it-IT" sz="1600" b="1" kern="1200" dirty="0"/>
            <a:t>)</a:t>
          </a:r>
          <a:r>
            <a:rPr lang="it-IT" sz="2800" b="1" kern="1200" dirty="0"/>
            <a:t> </a:t>
          </a:r>
          <a:endParaRPr lang="en-US" sz="2800" b="1" kern="1200" dirty="0"/>
        </a:p>
      </dsp:txBody>
      <dsp:txXfrm>
        <a:off x="9775762" y="2500425"/>
        <a:ext cx="1858103" cy="1857637"/>
      </dsp:txXfrm>
    </dsp:sp>
    <dsp:sp modelId="{84838806-3C68-42AA-8376-6A6F0B8C3388}">
      <dsp:nvSpPr>
        <dsp:cNvPr id="0" name=""/>
        <dsp:cNvSpPr/>
      </dsp:nvSpPr>
      <dsp:spPr>
        <a:xfrm rot="2700000">
          <a:off x="6419203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6121BD-8398-47D1-A3AF-6570EE3E0C53}">
      <dsp:nvSpPr>
        <dsp:cNvPr id="0" name=""/>
        <dsp:cNvSpPr/>
      </dsp:nvSpPr>
      <dsp:spPr>
        <a:xfrm>
          <a:off x="6524379" y="2128800"/>
          <a:ext cx="2601345" cy="2600887"/>
        </a:xfrm>
        <a:prstGeom prst="ellipse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Noviciado </a:t>
          </a:r>
          <a:r>
            <a:rPr lang="en-US" sz="2400" kern="1200" dirty="0"/>
            <a:t>(</a:t>
          </a:r>
          <a:r>
            <a:rPr lang="en-US" sz="2400" kern="1200" dirty="0" err="1"/>
            <a:t>Novicios</a:t>
          </a:r>
          <a:r>
            <a:rPr lang="en-US" sz="2400" kern="1200" dirty="0"/>
            <a:t>)</a:t>
          </a:r>
        </a:p>
      </dsp:txBody>
      <dsp:txXfrm>
        <a:off x="6896000" y="2500425"/>
        <a:ext cx="1858103" cy="1857637"/>
      </dsp:txXfrm>
    </dsp:sp>
    <dsp:sp modelId="{8D472A53-29DD-4E0B-8268-6B3271E2B0DF}">
      <dsp:nvSpPr>
        <dsp:cNvPr id="0" name=""/>
        <dsp:cNvSpPr/>
      </dsp:nvSpPr>
      <dsp:spPr>
        <a:xfrm rot="2700000">
          <a:off x="3551390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311BE-5A52-4AC1-9B92-8FA926657F7C}">
      <dsp:nvSpPr>
        <dsp:cNvPr id="0" name=""/>
        <dsp:cNvSpPr/>
      </dsp:nvSpPr>
      <dsp:spPr>
        <a:xfrm>
          <a:off x="3644617" y="2128800"/>
          <a:ext cx="2601345" cy="2600887"/>
        </a:xfrm>
        <a:prstGeom prst="ellipse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 err="1"/>
            <a:t>Formación</a:t>
          </a:r>
          <a:r>
            <a:rPr lang="it-IT" sz="2400" b="1" kern="1200" dirty="0"/>
            <a:t> previa al </a:t>
          </a:r>
          <a:r>
            <a:rPr lang="it-IT" sz="2400" b="1" kern="1200" dirty="0" err="1"/>
            <a:t>Noviciado</a:t>
          </a:r>
          <a:r>
            <a:rPr lang="it-IT" sz="2400" b="1" kern="1200" dirty="0"/>
            <a:t> (</a:t>
          </a:r>
          <a:r>
            <a:rPr lang="it-IT" sz="2400" b="1" kern="1200" dirty="0" err="1"/>
            <a:t>candidatos</a:t>
          </a:r>
          <a:r>
            <a:rPr lang="it-IT" sz="2400" b="1" kern="1200" dirty="0"/>
            <a:t>) </a:t>
          </a:r>
          <a:endParaRPr lang="en-US" sz="2400" b="1" kern="1200" dirty="0"/>
        </a:p>
      </dsp:txBody>
      <dsp:txXfrm>
        <a:off x="4016238" y="2500425"/>
        <a:ext cx="1858103" cy="1857637"/>
      </dsp:txXfrm>
    </dsp:sp>
    <dsp:sp modelId="{7AC854D5-CF8C-4733-97BD-B24D3DD8AD29}">
      <dsp:nvSpPr>
        <dsp:cNvPr id="0" name=""/>
        <dsp:cNvSpPr/>
      </dsp:nvSpPr>
      <dsp:spPr>
        <a:xfrm rot="2700000">
          <a:off x="671628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1B561-0B0E-409A-BCDF-FBF855C2E991}">
      <dsp:nvSpPr>
        <dsp:cNvPr id="0" name=""/>
        <dsp:cNvSpPr/>
      </dsp:nvSpPr>
      <dsp:spPr>
        <a:xfrm>
          <a:off x="764855" y="2128800"/>
          <a:ext cx="2601345" cy="2600887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Promoción y acompañamiento vocacional (incluyendo la "</a:t>
          </a:r>
          <a:r>
            <a:rPr lang="it-IT" sz="1800" b="1" kern="1200" dirty="0" err="1"/>
            <a:t>vocación</a:t>
          </a:r>
          <a:r>
            <a:rPr lang="it-IT" sz="1800" b="1" kern="1200" dirty="0"/>
            <a:t> de </a:t>
          </a:r>
          <a:r>
            <a:rPr lang="it-IT" sz="1800" b="1" kern="1200" dirty="0" err="1"/>
            <a:t>personas</a:t>
          </a:r>
          <a:r>
            <a:rPr lang="it-IT" sz="1800" b="1" kern="1200" dirty="0"/>
            <a:t> </a:t>
          </a:r>
          <a:r>
            <a:rPr lang="it-IT" sz="1800" b="1" kern="1200" dirty="0" err="1"/>
            <a:t>adultas</a:t>
          </a:r>
          <a:r>
            <a:rPr lang="it-IT" sz="1600" b="1" kern="1200" dirty="0"/>
            <a:t>) </a:t>
          </a:r>
          <a:endParaRPr lang="en-US" sz="1600" b="1" kern="1200" dirty="0"/>
        </a:p>
      </dsp:txBody>
      <dsp:txXfrm>
        <a:off x="1136476" y="2500425"/>
        <a:ext cx="1858103" cy="1857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A5841-AAB0-4271-91D1-A8530F1B6C33}">
      <dsp:nvSpPr>
        <dsp:cNvPr id="0" name=""/>
        <dsp:cNvSpPr/>
      </dsp:nvSpPr>
      <dsp:spPr>
        <a:xfrm>
          <a:off x="9310937" y="2001481"/>
          <a:ext cx="2786558" cy="27867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7CA81-305A-4197-AE2A-54B57AC24C30}">
      <dsp:nvSpPr>
        <dsp:cNvPr id="0" name=""/>
        <dsp:cNvSpPr/>
      </dsp:nvSpPr>
      <dsp:spPr>
        <a:xfrm>
          <a:off x="9404141" y="2094387"/>
          <a:ext cx="2601345" cy="26008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8.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Formación</a:t>
          </a:r>
          <a:r>
            <a:rPr lang="en-US" sz="3200" kern="1200" dirty="0"/>
            <a:t> Continua</a:t>
          </a:r>
        </a:p>
      </dsp:txBody>
      <dsp:txXfrm>
        <a:off x="9775762" y="2466012"/>
        <a:ext cx="1858103" cy="1857637"/>
      </dsp:txXfrm>
    </dsp:sp>
    <dsp:sp modelId="{078D5B72-88EA-402F-9AB8-683818FCE66A}">
      <dsp:nvSpPr>
        <dsp:cNvPr id="0" name=""/>
        <dsp:cNvSpPr/>
      </dsp:nvSpPr>
      <dsp:spPr>
        <a:xfrm rot="2700000">
          <a:off x="6419203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71E39-9152-4C8A-AEDA-9B97C3D718CE}">
      <dsp:nvSpPr>
        <dsp:cNvPr id="0" name=""/>
        <dsp:cNvSpPr/>
      </dsp:nvSpPr>
      <dsp:spPr>
        <a:xfrm>
          <a:off x="6511060" y="2054411"/>
          <a:ext cx="2601345" cy="26008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7. </a:t>
          </a:r>
          <a:r>
            <a:rPr lang="en-US" sz="2800" kern="1200" dirty="0" err="1"/>
            <a:t>Transición</a:t>
          </a:r>
          <a:r>
            <a:rPr lang="en-US" sz="2800" kern="1200" dirty="0"/>
            <a:t> al </a:t>
          </a:r>
          <a:r>
            <a:rPr lang="en-US" sz="2800" kern="1200" dirty="0" err="1"/>
            <a:t>Ministerio</a:t>
          </a:r>
          <a:endParaRPr lang="en-US" sz="2800" kern="1200" dirty="0"/>
        </a:p>
      </dsp:txBody>
      <dsp:txXfrm>
        <a:off x="6882681" y="2426037"/>
        <a:ext cx="1858103" cy="1857637"/>
      </dsp:txXfrm>
    </dsp:sp>
    <dsp:sp modelId="{F2F96275-3539-46D5-BEB4-2F8B1378C486}">
      <dsp:nvSpPr>
        <dsp:cNvPr id="0" name=""/>
        <dsp:cNvSpPr/>
      </dsp:nvSpPr>
      <dsp:spPr>
        <a:xfrm rot="2700000">
          <a:off x="3551390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BEB2-ABD9-42A6-BC87-CFAC289BB176}">
      <dsp:nvSpPr>
        <dsp:cNvPr id="0" name=""/>
        <dsp:cNvSpPr/>
      </dsp:nvSpPr>
      <dsp:spPr>
        <a:xfrm>
          <a:off x="3644617" y="2094387"/>
          <a:ext cx="2601345" cy="26008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6. </a:t>
          </a:r>
          <a:r>
            <a:rPr lang="en-US" sz="2800" b="1" kern="1200" dirty="0" err="1"/>
            <a:t>Preparación</a:t>
          </a:r>
          <a:r>
            <a:rPr lang="en-US" sz="2800" b="1" kern="1200" dirty="0"/>
            <a:t> a la </a:t>
          </a:r>
          <a:r>
            <a:rPr lang="en-US" sz="2800" b="1" kern="1200" dirty="0" err="1"/>
            <a:t>profesión</a:t>
          </a:r>
          <a:r>
            <a:rPr lang="en-US" sz="2800" b="1" kern="1200" dirty="0"/>
            <a:t> perpetua</a:t>
          </a:r>
        </a:p>
      </dsp:txBody>
      <dsp:txXfrm>
        <a:off x="4016238" y="2466012"/>
        <a:ext cx="1858103" cy="1857637"/>
      </dsp:txXfrm>
    </dsp:sp>
    <dsp:sp modelId="{0D618488-600A-43A8-A053-353D6EFBC89D}">
      <dsp:nvSpPr>
        <dsp:cNvPr id="0" name=""/>
        <dsp:cNvSpPr/>
      </dsp:nvSpPr>
      <dsp:spPr>
        <a:xfrm rot="2700000">
          <a:off x="671628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E7CA7-CBBB-45C9-84FA-D97CF4D1F012}">
      <dsp:nvSpPr>
        <dsp:cNvPr id="0" name=""/>
        <dsp:cNvSpPr/>
      </dsp:nvSpPr>
      <dsp:spPr>
        <a:xfrm>
          <a:off x="764855" y="2094387"/>
          <a:ext cx="2601345" cy="26008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i="0" kern="1200" dirty="0"/>
            <a:t>5. </a:t>
          </a:r>
          <a:r>
            <a:rPr lang="it-IT" sz="2400" b="1" i="0" kern="1200" dirty="0" err="1"/>
            <a:t>Etapa</a:t>
          </a:r>
          <a:r>
            <a:rPr lang="it-IT" sz="2400" b="1" i="0" kern="1200" dirty="0"/>
            <a:t> de </a:t>
          </a:r>
          <a:r>
            <a:rPr lang="it-IT" sz="2400" b="1" i="0" kern="1200" dirty="0" err="1"/>
            <a:t>Experiencia</a:t>
          </a:r>
          <a:r>
            <a:rPr lang="it-IT" sz="2400" b="1" i="0" kern="1200" dirty="0"/>
            <a:t> </a:t>
          </a:r>
          <a:r>
            <a:rPr lang="it-IT" sz="2400" b="1" i="0" kern="1200" dirty="0" err="1"/>
            <a:t>P</a:t>
          </a:r>
          <a:r>
            <a:rPr lang="it-IT" sz="2400" b="1" kern="1200" dirty="0" err="1"/>
            <a:t>astoral</a:t>
          </a:r>
          <a:r>
            <a:rPr lang="it-IT" sz="2400" b="1" kern="1200" dirty="0"/>
            <a:t> durante la </a:t>
          </a:r>
          <a:r>
            <a:rPr lang="it-IT" sz="2400" b="1" kern="1200" dirty="0" err="1"/>
            <a:t>Profesión</a:t>
          </a:r>
          <a:r>
            <a:rPr lang="it-IT" sz="2400" b="1" kern="1200" dirty="0"/>
            <a:t> </a:t>
          </a:r>
          <a:r>
            <a:rPr lang="it-IT" sz="2400" b="1" kern="1200" dirty="0" err="1"/>
            <a:t>Temporal</a:t>
          </a:r>
          <a:r>
            <a:rPr lang="it-IT" sz="2400" kern="1200" dirty="0"/>
            <a:t> </a:t>
          </a:r>
          <a:endParaRPr lang="en-US" sz="2400" kern="1200" dirty="0"/>
        </a:p>
      </dsp:txBody>
      <dsp:txXfrm>
        <a:off x="1136476" y="2466012"/>
        <a:ext cx="1858103" cy="1857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E6176-79E6-4368-A30E-1BC483C7A69E}">
      <dsp:nvSpPr>
        <dsp:cNvPr id="0" name=""/>
        <dsp:cNvSpPr/>
      </dsp:nvSpPr>
      <dsp:spPr>
        <a:xfrm>
          <a:off x="0" y="1740"/>
          <a:ext cx="7199376" cy="15095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kern="1200"/>
            <a:t>Nuevas etapas: </a:t>
          </a:r>
          <a:endParaRPr lang="en-US" sz="3800" kern="1200"/>
        </a:p>
      </dsp:txBody>
      <dsp:txXfrm>
        <a:off x="73690" y="75430"/>
        <a:ext cx="7051996" cy="1362175"/>
      </dsp:txXfrm>
    </dsp:sp>
    <dsp:sp modelId="{4306E8E4-5268-4A72-94FE-8DAC06C209B2}">
      <dsp:nvSpPr>
        <dsp:cNvPr id="0" name=""/>
        <dsp:cNvSpPr/>
      </dsp:nvSpPr>
      <dsp:spPr>
        <a:xfrm>
          <a:off x="0" y="1511296"/>
          <a:ext cx="7199376" cy="2910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58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Pastoral</a:t>
          </a:r>
          <a:r>
            <a:rPr lang="it-IT" sz="3000" kern="1200" dirty="0"/>
            <a:t> (ministerio) </a:t>
          </a:r>
          <a:r>
            <a:rPr lang="it-IT" sz="3000" kern="1200" dirty="0" err="1"/>
            <a:t>Vocacional</a:t>
          </a:r>
          <a:r>
            <a:rPr lang="it-IT" sz="3000" kern="1200" dirty="0"/>
            <a:t> y </a:t>
          </a:r>
          <a:r>
            <a:rPr lang="it-IT" sz="3000" kern="1200" dirty="0" err="1"/>
            <a:t>acompañamiento</a:t>
          </a:r>
          <a:r>
            <a:rPr lang="it-IT" sz="3000" kern="1200" dirty="0"/>
            <a:t>, n. 90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Antes</a:t>
          </a:r>
          <a:r>
            <a:rPr lang="it-IT" sz="3000" kern="1200" dirty="0"/>
            <a:t> del </a:t>
          </a:r>
          <a:r>
            <a:rPr lang="it-IT" sz="3000" kern="1200" dirty="0" err="1"/>
            <a:t>Noviciado</a:t>
          </a:r>
          <a:r>
            <a:rPr lang="it-IT" sz="3000" kern="1200" dirty="0"/>
            <a:t>, n. 102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Experiencia</a:t>
          </a:r>
          <a:r>
            <a:rPr lang="it-IT" sz="3000" kern="1200" dirty="0"/>
            <a:t> </a:t>
          </a:r>
          <a:r>
            <a:rPr lang="it-IT" sz="3000" kern="1200" dirty="0" err="1"/>
            <a:t>pastoral</a:t>
          </a:r>
          <a:r>
            <a:rPr lang="it-IT" sz="3000" kern="1200" dirty="0"/>
            <a:t>, n. 130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Entrenamiento</a:t>
          </a:r>
          <a:r>
            <a:rPr lang="it-IT" sz="3000" kern="1200" dirty="0"/>
            <a:t> </a:t>
          </a:r>
          <a:r>
            <a:rPr lang="it-IT" sz="3000" kern="1200" dirty="0" err="1"/>
            <a:t>especializado</a:t>
          </a:r>
          <a:r>
            <a:rPr lang="it-IT" sz="3000" kern="1200" dirty="0"/>
            <a:t> para la </a:t>
          </a:r>
          <a:r>
            <a:rPr lang="it-IT" sz="3000" kern="1200" dirty="0" err="1"/>
            <a:t>misión</a:t>
          </a:r>
          <a:r>
            <a:rPr lang="it-IT" sz="3000" kern="1200" dirty="0"/>
            <a:t> de la </a:t>
          </a:r>
          <a:r>
            <a:rPr lang="it-IT" sz="3000" kern="1200" dirty="0" err="1"/>
            <a:t>Unidad</a:t>
          </a:r>
          <a:r>
            <a:rPr lang="it-IT" sz="3000" kern="1200" dirty="0"/>
            <a:t>, n. 162 </a:t>
          </a:r>
          <a:endParaRPr lang="en-US" sz="3000" kern="1200" dirty="0"/>
        </a:p>
      </dsp:txBody>
      <dsp:txXfrm>
        <a:off x="0" y="1511296"/>
        <a:ext cx="7199376" cy="2910420"/>
      </dsp:txXfrm>
    </dsp:sp>
    <dsp:sp modelId="{E7A16DA3-5751-4F50-AD4E-787E26697529}">
      <dsp:nvSpPr>
        <dsp:cNvPr id="0" name=""/>
        <dsp:cNvSpPr/>
      </dsp:nvSpPr>
      <dsp:spPr>
        <a:xfrm>
          <a:off x="0" y="4421716"/>
          <a:ext cx="7199376" cy="150955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kern="1200" dirty="0"/>
            <a:t>Ratio, </a:t>
          </a:r>
          <a:r>
            <a:rPr lang="it-IT" sz="3800" kern="1200" dirty="0" err="1"/>
            <a:t>Directorio</a:t>
          </a:r>
          <a:r>
            <a:rPr lang="it-IT" sz="3800" kern="1200" dirty="0"/>
            <a:t>, </a:t>
          </a:r>
          <a:r>
            <a:rPr lang="it-IT" sz="3800" kern="1200" dirty="0" err="1"/>
            <a:t>Programa</a:t>
          </a:r>
          <a:r>
            <a:rPr lang="it-IT" sz="3800" kern="1200" dirty="0"/>
            <a:t>, </a:t>
          </a:r>
          <a:r>
            <a:rPr lang="it-IT" sz="3800" kern="1200" dirty="0" err="1"/>
            <a:t>Acuerdos</a:t>
          </a:r>
          <a:r>
            <a:rPr lang="it-IT" sz="3800" kern="1200" dirty="0"/>
            <a:t> y </a:t>
          </a:r>
          <a:r>
            <a:rPr lang="it-IT" sz="3800" kern="1200" dirty="0" err="1"/>
            <a:t>Contratos</a:t>
          </a:r>
          <a:r>
            <a:rPr lang="it-IT" sz="3800" kern="1200" dirty="0"/>
            <a:t>, n. 21 </a:t>
          </a:r>
          <a:endParaRPr lang="en-US" sz="3800" kern="1200" dirty="0"/>
        </a:p>
      </dsp:txBody>
      <dsp:txXfrm>
        <a:off x="73690" y="4495406"/>
        <a:ext cx="7051996" cy="1362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5155D-2FDC-49A0-A731-ED8369E2E64A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Haz clic para editar los estilos de texto maestro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2282-17BF-442A-89B9-79D99E5BD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9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5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7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5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4A8F-00BB-494C-BAC2-CABF48400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6E1D-E184-46C0-85FC-EB9382582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B23BC-AF4B-4E93-AFF4-FB1E6925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F7E43-C6EB-4D06-9D1D-07ADDCD0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FCCCF-01FA-4BB3-8086-6B302789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E486-DF25-4108-A8B5-FFA796265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14BB8-1B47-48ED-9DF9-FB571FB9B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65E61-8A8E-43E6-AE2F-35301E93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16E3D-78CD-4291-9422-C4211C6F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E950-BAD4-4916-98E5-D4458A47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4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FB24FE-94A5-4E6D-8B9F-254D874D99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C37D1-C1AF-45C5-811B-51E087B06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AAB55-3D0D-4D8B-BD32-2DF7633AA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B9FF3-55C6-4D75-B234-81C44EF0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D0842-0852-402C-95C6-AB70DE8A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8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96FA8-5344-4DC3-94EA-4BC01A67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8A9D9-7D02-4571-84EA-191C8C5D8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DAD12-2E24-41B8-872F-F0744F9BC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5218C-5879-4D30-8F22-888614B9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30908-AFDB-44B3-B9D2-4FAE0A5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2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4EC4C-9784-4A5A-8F75-ADD9EEA2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634C9-BB7F-4299-AF5F-CDB5AA67E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0C946-122A-478D-A2B4-98523CCA5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6E600-99D4-48E2-9555-FA806CBB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0148C-EE85-4307-A76E-64916B82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6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B8F-F3CE-4AB4-9E91-12F41373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0FD53-A31E-4EC1-B477-89D1D0D60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61E32-2385-4129-A01A-3D7E90C9B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56234-42CB-4E31-BC2F-8F1CA7B97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75649-5B6A-47A6-A9B5-7217261F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31990-A781-4076-88BE-1D6D66B3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6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148E-0F3D-4D14-8198-180B0F97F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FEE74-752F-461B-95EA-18BD4CE83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E8B0E-E1D7-4899-ACC9-A09331AFE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AC5AA-93BB-4D45-B429-8A3EE8E43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89F9B-AB19-44AE-B243-15ECB634F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792343-6441-4A5B-A8A3-827089EF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9221A8-841C-4963-B1EC-057B55E0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F1EFB6-5F33-4FFC-BECB-D863B3D7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20F1-7CBE-4EE9-8EDA-3EE2BBBC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4E62C5-C83D-4294-A24C-286AB5D6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720AB-01EA-4EBA-8165-D44F53B4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B894-EC73-41BA-8DCB-71F3A90D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2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F6856-CED0-492C-9C56-0EB688B1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43A09-7FBA-4A52-9996-D3EC6DF0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A3921-3509-4B8B-B779-65CA56108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6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2425-0BE6-463C-8EFF-2B9DFD497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C3640-DFB7-467E-9BBE-05551650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CC8F8-901D-4018-ADD9-CAB9FE995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00D9C-B967-47AC-8F55-B4AB07A0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8BBED-4B3D-4845-B4A9-51395B45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4576C-7D21-4C53-862C-5A94F9A7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6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01136-BC2A-4446-972E-CE145D3E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AEBD7-ACE6-4F6F-A551-3F1C83E3A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ADD41-C038-423F-ACC2-CBCABAC18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2B314-48B7-4516-88D7-598F63C1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0ECF1-1561-48FF-80BA-8EC16398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833CB-09F1-4124-AB9D-F13C50F3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25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924A9-1D05-4811-A347-0A7B6B07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del título maestro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574CB-C397-4DEA-BF9E-33FA358D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Haz clic para editar los estilos de texto maestro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805E8-D544-429C-B91A-5A75ED7BA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6059-3276-4E56-A181-94B7258DE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09872-FFF9-437D-9941-A34450B28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tholicdialogue.com/category/religious-sisters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cssr.news/formation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attachment-mail-attachment-card-148849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._Peter%27s_Square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083CD-3184-4327-AE08-C18C84B3DE17}"/>
              </a:ext>
            </a:extLst>
          </p:cNvPr>
          <p:cNvSpPr txBox="1"/>
          <p:nvPr/>
        </p:nvSpPr>
        <p:spPr>
          <a:xfrm>
            <a:off x="7665336" y="2832174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Presentación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i="1" dirty="0">
                <a:effectLst/>
                <a:latin typeface="+mj-lt"/>
                <a:ea typeface="+mj-ea"/>
                <a:cs typeface="+mj-cs"/>
              </a:rPr>
              <a:t>RATIO FORMATIONIS GENERALIS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actualizada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en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 2020</a:t>
            </a:r>
            <a:endParaRPr lang="en-US" sz="54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piece of wood&#10;&#10;Description automatically generated">
            <a:extLst>
              <a:ext uri="{FF2B5EF4-FFF2-40B4-BE49-F238E27FC236}">
                <a16:creationId xmlns:a16="http://schemas.microsoft.com/office/drawing/2014/main" id="{1FD6020E-280C-43D1-8294-0A724460D4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" r="10163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3485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0678B8-46AB-48A1-AB50-717F0303D6B3}"/>
              </a:ext>
            </a:extLst>
          </p:cNvPr>
          <p:cNvSpPr txBox="1"/>
          <p:nvPr/>
        </p:nvSpPr>
        <p:spPr>
          <a:xfrm>
            <a:off x="707923" y="671566"/>
            <a:ext cx="10699097" cy="241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Congregación para la Vida Consagrada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6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Recomenzar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desde Cristo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(2002), </a:t>
            </a:r>
            <a:endParaRPr lang="en-US" sz="36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 de la </a:t>
            </a:r>
            <a:r>
              <a:rPr lang="es-ES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 </a:t>
            </a:r>
            <a:r>
              <a:rPr lang="es-ES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onsagrada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(2014 - 2015)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Vino </a:t>
            </a:r>
            <a:r>
              <a:rPr lang="it-IT" sz="3600" i="1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it-IT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uevo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Odres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Nuevos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804C01C-B756-4C62-86E4-F9D35EC2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41400" y="3091075"/>
            <a:ext cx="10083800" cy="3766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61FDAA-3196-4E01-8C1C-92505E248CA6}"/>
              </a:ext>
            </a:extLst>
          </p:cNvPr>
          <p:cNvSpPr txBox="1"/>
          <p:nvPr/>
        </p:nvSpPr>
        <p:spPr>
          <a:xfrm>
            <a:off x="5311878" y="6858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atholicdialogue.com/category/religious-sisters/"/>
              </a:rPr>
              <a:t>Esta foto de autor desconocido </a:t>
            </a:r>
            <a:r>
              <a:rPr lang="en-US" sz="900"/>
              <a:t>está licenciada bajo </a:t>
            </a:r>
            <a:r>
              <a:rPr lang="en-US" sz="900">
                <a:hlinkClick r:id="rId4" tooltip="https://creativecommons.org/licenses/by-nc-nd/3.0/"/>
              </a:rPr>
              <a:t>CC BY-NC-ND 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3802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37DDEC-BC06-415A-AE2D-AF3DDED594D8}"/>
              </a:ext>
            </a:extLst>
          </p:cNvPr>
          <p:cNvSpPr txBox="1"/>
          <p:nvPr/>
        </p:nvSpPr>
        <p:spPr>
          <a:xfrm>
            <a:off x="5003800" y="1012954"/>
            <a:ext cx="6756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400" dirty="0"/>
              <a:t>Congregación: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400" dirty="0"/>
              <a:t> 25</a:t>
            </a:r>
            <a:r>
              <a:rPr lang="es-419" sz="4400" dirty="0"/>
              <a:t>º </a:t>
            </a:r>
            <a:r>
              <a:rPr lang="en-US" sz="4400" dirty="0"/>
              <a:t>y 26</a:t>
            </a:r>
            <a:r>
              <a:rPr lang="es-419" sz="4400" dirty="0"/>
              <a:t>º</a:t>
            </a:r>
            <a:r>
              <a:rPr lang="en-US" sz="4400" dirty="0"/>
              <a:t> </a:t>
            </a:r>
            <a:r>
              <a:rPr lang="en-US" sz="4400" dirty="0" err="1"/>
              <a:t>Capítulos</a:t>
            </a:r>
            <a:endParaRPr lang="en-US" sz="4400" dirty="0"/>
          </a:p>
          <a:p>
            <a:r>
              <a:rPr lang="en-US" sz="4400" dirty="0"/>
              <a:t>       </a:t>
            </a:r>
            <a:r>
              <a:rPr lang="en-US" sz="4400" dirty="0" err="1"/>
              <a:t>Generales</a:t>
            </a:r>
            <a:r>
              <a:rPr lang="en-US" sz="4400" dirty="0"/>
              <a:t> (2009 y 2016)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dirty="0" err="1"/>
              <a:t>Decreto</a:t>
            </a:r>
            <a:r>
              <a:rPr lang="en-US" sz="4400" dirty="0"/>
              <a:t> </a:t>
            </a:r>
            <a:r>
              <a:rPr lang="en-US" sz="4400" dirty="0" err="1"/>
              <a:t>sobre</a:t>
            </a:r>
            <a:r>
              <a:rPr lang="en-US" sz="4400" dirty="0"/>
              <a:t> la</a:t>
            </a:r>
          </a:p>
          <a:p>
            <a:r>
              <a:rPr lang="en-US" sz="4400" dirty="0"/>
              <a:t>        </a:t>
            </a:r>
            <a:r>
              <a:rPr lang="en-US" sz="4400" dirty="0" err="1"/>
              <a:t>Formación</a:t>
            </a:r>
            <a:r>
              <a:rPr lang="en-US" sz="4400" dirty="0"/>
              <a:t> G.G. (2015)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400" dirty="0"/>
              <a:t> Nuevo Directorio de</a:t>
            </a:r>
          </a:p>
          <a:p>
            <a:r>
              <a:rPr lang="en-US" sz="4400" dirty="0"/>
              <a:t>        </a:t>
            </a:r>
            <a:r>
              <a:rPr lang="en-US" sz="4400" dirty="0" err="1"/>
              <a:t>Superiores</a:t>
            </a:r>
            <a:r>
              <a:rPr lang="en-US" sz="4400" dirty="0"/>
              <a:t> (2018)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83CCD8-C825-433B-9326-ACD0B0738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871537"/>
            <a:ext cx="37814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2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376255-3D1C-4485-A21D-5EFD97003AA5}"/>
              </a:ext>
            </a:extLst>
          </p:cNvPr>
          <p:cNvSpPr txBox="1"/>
          <p:nvPr/>
        </p:nvSpPr>
        <p:spPr>
          <a:xfrm>
            <a:off x="970908" y="1220919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4. </a:t>
            </a:r>
            <a:r>
              <a:rPr lang="en-US" sz="8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Estructura </a:t>
            </a:r>
            <a:endParaRPr lang="en-US" sz="80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43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22F9B64-A4E8-415F-B7D8-3913DC39F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8437210"/>
              </p:ext>
            </p:extLst>
          </p:nvPr>
        </p:nvGraphicFramePr>
        <p:xfrm>
          <a:off x="855406" y="501445"/>
          <a:ext cx="10498394" cy="567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368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34F251-ED05-4C2D-9AFF-B6782915872A}"/>
              </a:ext>
            </a:extLst>
          </p:cNvPr>
          <p:cNvSpPr txBox="1"/>
          <p:nvPr/>
        </p:nvSpPr>
        <p:spPr>
          <a:xfrm>
            <a:off x="5397189" y="690930"/>
            <a:ext cx="6575070" cy="4986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1: La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Congregación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2: Principios básicos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 </a:t>
            </a: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postolica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3: Los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gentes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otros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elementos de la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Cap. 4: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Esquema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práctico para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etapas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C74BFD1-7728-4320-9F5A-FD39F5DC2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6" y="553156"/>
            <a:ext cx="5261993" cy="56465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0744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B3CAF-BDD4-4B04-B8C7-EA4C73247DB6}"/>
              </a:ext>
            </a:extLst>
          </p:cNvPr>
          <p:cNvSpPr txBox="1"/>
          <p:nvPr/>
        </p:nvSpPr>
        <p:spPr>
          <a:xfrm>
            <a:off x="282485" y="367168"/>
            <a:ext cx="7515315" cy="612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Apéndices: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Decreto del G.G. (2015), y,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Carta del P. Juan Manuel Lasso de la Vega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it-IT" sz="2400" b="1" u="sng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Anexos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it-IT" sz="2400" b="1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Acompañamiento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personal,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 con tendencias homosexuales,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Admisión,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expulsión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abandono,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Protección de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menores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adultos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vulnerables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Referencias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página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web de la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www.cssr.news/formation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9E5B2A8-94AA-4444-911F-25A758A73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97800" y="1478845"/>
            <a:ext cx="4111715" cy="333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24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0AEB5B-DFC7-42B4-9FAA-6B95E01D0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124" y="0"/>
            <a:ext cx="7476877" cy="6858000"/>
          </a:xfrm>
          <a:custGeom>
            <a:avLst/>
            <a:gdLst>
              <a:gd name="connsiteX0" fmla="*/ 637332 w 7476877"/>
              <a:gd name="connsiteY0" fmla="*/ 4332728 h 6858000"/>
              <a:gd name="connsiteX1" fmla="*/ 1576347 w 7476877"/>
              <a:gd name="connsiteY1" fmla="*/ 4332728 h 6858000"/>
              <a:gd name="connsiteX2" fmla="*/ 1720345 w 7476877"/>
              <a:gd name="connsiteY2" fmla="*/ 4419228 h 6858000"/>
              <a:gd name="connsiteX3" fmla="*/ 2190864 w 7476877"/>
              <a:gd name="connsiteY3" fmla="*/ 5245095 h 6858000"/>
              <a:gd name="connsiteX4" fmla="*/ 2190864 w 7476877"/>
              <a:gd name="connsiteY4" fmla="*/ 5413976 h 6858000"/>
              <a:gd name="connsiteX5" fmla="*/ 1720345 w 7476877"/>
              <a:gd name="connsiteY5" fmla="*/ 6239844 h 6858000"/>
              <a:gd name="connsiteX6" fmla="*/ 1576347 w 7476877"/>
              <a:gd name="connsiteY6" fmla="*/ 6326343 h 6858000"/>
              <a:gd name="connsiteX7" fmla="*/ 637332 w 7476877"/>
              <a:gd name="connsiteY7" fmla="*/ 6326343 h 6858000"/>
              <a:gd name="connsiteX8" fmla="*/ 491309 w 7476877"/>
              <a:gd name="connsiteY8" fmla="*/ 6239844 h 6858000"/>
              <a:gd name="connsiteX9" fmla="*/ 22817 w 7476877"/>
              <a:gd name="connsiteY9" fmla="*/ 5413976 h 6858000"/>
              <a:gd name="connsiteX10" fmla="*/ 22817 w 7476877"/>
              <a:gd name="connsiteY10" fmla="*/ 5245095 h 6858000"/>
              <a:gd name="connsiteX11" fmla="*/ 491309 w 7476877"/>
              <a:gd name="connsiteY11" fmla="*/ 4419228 h 6858000"/>
              <a:gd name="connsiteX12" fmla="*/ 637332 w 7476877"/>
              <a:gd name="connsiteY12" fmla="*/ 4332728 h 6858000"/>
              <a:gd name="connsiteX13" fmla="*/ 3853980 w 7476877"/>
              <a:gd name="connsiteY13" fmla="*/ 0 h 6858000"/>
              <a:gd name="connsiteX14" fmla="*/ 5043644 w 7476877"/>
              <a:gd name="connsiteY14" fmla="*/ 0 h 6858000"/>
              <a:gd name="connsiteX15" fmla="*/ 5083740 w 7476877"/>
              <a:gd name="connsiteY15" fmla="*/ 70378 h 6858000"/>
              <a:gd name="connsiteX16" fmla="*/ 5225307 w 7476877"/>
              <a:gd name="connsiteY16" fmla="*/ 318859 h 6858000"/>
              <a:gd name="connsiteX17" fmla="*/ 5225307 w 7476877"/>
              <a:gd name="connsiteY17" fmla="*/ 577503 h 6858000"/>
              <a:gd name="connsiteX18" fmla="*/ 4504695 w 7476877"/>
              <a:gd name="connsiteY18" fmla="*/ 1842337 h 6858000"/>
              <a:gd name="connsiteX19" fmla="*/ 4284162 w 7476877"/>
              <a:gd name="connsiteY19" fmla="*/ 1974811 h 6858000"/>
              <a:gd name="connsiteX20" fmla="*/ 2846045 w 7476877"/>
              <a:gd name="connsiteY20" fmla="*/ 1974811 h 6858000"/>
              <a:gd name="connsiteX21" fmla="*/ 2778342 w 7476877"/>
              <a:gd name="connsiteY21" fmla="*/ 1965645 h 6858000"/>
              <a:gd name="connsiteX22" fmla="*/ 2731777 w 7476877"/>
              <a:gd name="connsiteY22" fmla="*/ 1945746 h 6858000"/>
              <a:gd name="connsiteX23" fmla="*/ 2760233 w 7476877"/>
              <a:gd name="connsiteY23" fmla="*/ 1895581 h 6858000"/>
              <a:gd name="connsiteX24" fmla="*/ 3768459 w 7476877"/>
              <a:gd name="connsiteY24" fmla="*/ 118263 h 6858000"/>
              <a:gd name="connsiteX25" fmla="*/ 3819932 w 7476877"/>
              <a:gd name="connsiteY25" fmla="*/ 39732 h 6858000"/>
              <a:gd name="connsiteX26" fmla="*/ 1880237 w 7476877"/>
              <a:gd name="connsiteY26" fmla="*/ 0 h 6858000"/>
              <a:gd name="connsiteX27" fmla="*/ 2102124 w 7476877"/>
              <a:gd name="connsiteY27" fmla="*/ 0 h 6858000"/>
              <a:gd name="connsiteX28" fmla="*/ 2086946 w 7476877"/>
              <a:gd name="connsiteY28" fmla="*/ 26756 h 6858000"/>
              <a:gd name="connsiteX29" fmla="*/ 1911773 w 7476877"/>
              <a:gd name="connsiteY29" fmla="*/ 335552 h 6858000"/>
              <a:gd name="connsiteX30" fmla="*/ 1911773 w 7476877"/>
              <a:gd name="connsiteY30" fmla="*/ 594199 h 6858000"/>
              <a:gd name="connsiteX31" fmla="*/ 2629280 w 7476877"/>
              <a:gd name="connsiteY31" fmla="*/ 1859030 h 6858000"/>
              <a:gd name="connsiteX32" fmla="*/ 2723627 w 7476877"/>
              <a:gd name="connsiteY32" fmla="*/ 1956020 h 6858000"/>
              <a:gd name="connsiteX33" fmla="*/ 2734544 w 7476877"/>
              <a:gd name="connsiteY33" fmla="*/ 1960685 h 6858000"/>
              <a:gd name="connsiteX34" fmla="*/ 2676021 w 7476877"/>
              <a:gd name="connsiteY34" fmla="*/ 2063851 h 6858000"/>
              <a:gd name="connsiteX35" fmla="*/ 2632495 w 7476877"/>
              <a:gd name="connsiteY35" fmla="*/ 2140578 h 6858000"/>
              <a:gd name="connsiteX36" fmla="*/ 2677641 w 7476877"/>
              <a:gd name="connsiteY36" fmla="*/ 2159871 h 6858000"/>
              <a:gd name="connsiteX37" fmla="*/ 2754009 w 7476877"/>
              <a:gd name="connsiteY37" fmla="*/ 2170210 h 6858000"/>
              <a:gd name="connsiteX38" fmla="*/ 4376198 w 7476877"/>
              <a:gd name="connsiteY38" fmla="*/ 2170210 h 6858000"/>
              <a:gd name="connsiteX39" fmla="*/ 4624956 w 7476877"/>
              <a:gd name="connsiteY39" fmla="*/ 2020780 h 6858000"/>
              <a:gd name="connsiteX40" fmla="*/ 5437803 w 7476877"/>
              <a:gd name="connsiteY40" fmla="*/ 594055 h 6858000"/>
              <a:gd name="connsiteX41" fmla="*/ 5437803 w 7476877"/>
              <a:gd name="connsiteY41" fmla="*/ 302307 h 6858000"/>
              <a:gd name="connsiteX42" fmla="*/ 5294722 w 7476877"/>
              <a:gd name="connsiteY42" fmla="*/ 51168 h 6858000"/>
              <a:gd name="connsiteX43" fmla="*/ 5265570 w 7476877"/>
              <a:gd name="connsiteY43" fmla="*/ 0 h 6858000"/>
              <a:gd name="connsiteX44" fmla="*/ 7476877 w 7476877"/>
              <a:gd name="connsiteY44" fmla="*/ 0 h 6858000"/>
              <a:gd name="connsiteX45" fmla="*/ 7476877 w 7476877"/>
              <a:gd name="connsiteY45" fmla="*/ 6858000 h 6858000"/>
              <a:gd name="connsiteX46" fmla="*/ 3343303 w 7476877"/>
              <a:gd name="connsiteY46" fmla="*/ 6858000 h 6858000"/>
              <a:gd name="connsiteX47" fmla="*/ 3297958 w 7476877"/>
              <a:gd name="connsiteY47" fmla="*/ 6778065 h 6858000"/>
              <a:gd name="connsiteX48" fmla="*/ 1841286 w 7476877"/>
              <a:gd name="connsiteY48" fmla="*/ 4210218 h 6858000"/>
              <a:gd name="connsiteX49" fmla="*/ 1841286 w 7476877"/>
              <a:gd name="connsiteY49" fmla="*/ 3515516 h 6858000"/>
              <a:gd name="connsiteX50" fmla="*/ 2556859 w 7476877"/>
              <a:gd name="connsiteY50" fmla="*/ 2254092 h 6858000"/>
              <a:gd name="connsiteX51" fmla="*/ 2617166 w 7476877"/>
              <a:gd name="connsiteY51" fmla="*/ 2147787 h 6858000"/>
              <a:gd name="connsiteX52" fmla="*/ 2615044 w 7476877"/>
              <a:gd name="connsiteY52" fmla="*/ 2146880 h 6858000"/>
              <a:gd name="connsiteX53" fmla="*/ 2508620 w 7476877"/>
              <a:gd name="connsiteY53" fmla="*/ 2037473 h 6858000"/>
              <a:gd name="connsiteX54" fmla="*/ 1699276 w 7476877"/>
              <a:gd name="connsiteY54" fmla="*/ 610749 h 6858000"/>
              <a:gd name="connsiteX55" fmla="*/ 1699276 w 7476877"/>
              <a:gd name="connsiteY55" fmla="*/ 319000 h 6858000"/>
              <a:gd name="connsiteX56" fmla="*/ 1843322 w 7476877"/>
              <a:gd name="connsiteY56" fmla="*/ 650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476877" h="6858000">
                <a:moveTo>
                  <a:pt x="637332" y="4332728"/>
                </a:moveTo>
                <a:cubicBezTo>
                  <a:pt x="637332" y="4332728"/>
                  <a:pt x="637332" y="4332728"/>
                  <a:pt x="1576347" y="4332728"/>
                </a:cubicBezTo>
                <a:cubicBezTo>
                  <a:pt x="1635163" y="4332728"/>
                  <a:pt x="1691949" y="4365681"/>
                  <a:pt x="1720345" y="4419228"/>
                </a:cubicBezTo>
                <a:cubicBezTo>
                  <a:pt x="1720345" y="4419228"/>
                  <a:pt x="1720345" y="4419228"/>
                  <a:pt x="2190864" y="5245095"/>
                </a:cubicBezTo>
                <a:cubicBezTo>
                  <a:pt x="2221287" y="5296583"/>
                  <a:pt x="2221287" y="5362488"/>
                  <a:pt x="2190864" y="5413976"/>
                </a:cubicBezTo>
                <a:cubicBezTo>
                  <a:pt x="2190864" y="5413976"/>
                  <a:pt x="2190864" y="5413976"/>
                  <a:pt x="1720345" y="6239844"/>
                </a:cubicBezTo>
                <a:cubicBezTo>
                  <a:pt x="1691949" y="6293391"/>
                  <a:pt x="1635163" y="6326343"/>
                  <a:pt x="1576347" y="6326343"/>
                </a:cubicBezTo>
                <a:cubicBezTo>
                  <a:pt x="1576347" y="6326343"/>
                  <a:pt x="1576347" y="6326343"/>
                  <a:pt x="637332" y="6326343"/>
                </a:cubicBezTo>
                <a:cubicBezTo>
                  <a:pt x="576490" y="6326343"/>
                  <a:pt x="521732" y="6293391"/>
                  <a:pt x="491309" y="6239844"/>
                </a:cubicBezTo>
                <a:cubicBezTo>
                  <a:pt x="491309" y="6239844"/>
                  <a:pt x="491309" y="6239844"/>
                  <a:pt x="22817" y="5413976"/>
                </a:cubicBezTo>
                <a:cubicBezTo>
                  <a:pt x="-7605" y="5362488"/>
                  <a:pt x="-7605" y="5296583"/>
                  <a:pt x="22817" y="5245095"/>
                </a:cubicBezTo>
                <a:cubicBezTo>
                  <a:pt x="22817" y="5245095"/>
                  <a:pt x="22817" y="5245095"/>
                  <a:pt x="491309" y="4419228"/>
                </a:cubicBezTo>
                <a:cubicBezTo>
                  <a:pt x="521732" y="4365681"/>
                  <a:pt x="576490" y="4332728"/>
                  <a:pt x="637332" y="4332728"/>
                </a:cubicBezTo>
                <a:close/>
                <a:moveTo>
                  <a:pt x="3853980" y="0"/>
                </a:moveTo>
                <a:lnTo>
                  <a:pt x="5043644" y="0"/>
                </a:lnTo>
                <a:lnTo>
                  <a:pt x="5083740" y="70378"/>
                </a:lnTo>
                <a:cubicBezTo>
                  <a:pt x="5127533" y="147245"/>
                  <a:pt x="5174639" y="229925"/>
                  <a:pt x="5225307" y="318859"/>
                </a:cubicBezTo>
                <a:cubicBezTo>
                  <a:pt x="5271897" y="397715"/>
                  <a:pt x="5271897" y="498649"/>
                  <a:pt x="5225307" y="577503"/>
                </a:cubicBezTo>
                <a:cubicBezTo>
                  <a:pt x="5225307" y="577503"/>
                  <a:pt x="5225307" y="577503"/>
                  <a:pt x="4504695" y="1842337"/>
                </a:cubicBezTo>
                <a:cubicBezTo>
                  <a:pt x="4461209" y="1924345"/>
                  <a:pt x="4374239" y="1974811"/>
                  <a:pt x="4284162" y="1974811"/>
                </a:cubicBezTo>
                <a:cubicBezTo>
                  <a:pt x="4284162" y="1974811"/>
                  <a:pt x="4284162" y="1974811"/>
                  <a:pt x="2846045" y="1974811"/>
                </a:cubicBezTo>
                <a:cubicBezTo>
                  <a:pt x="2822750" y="1974811"/>
                  <a:pt x="2800035" y="1971656"/>
                  <a:pt x="2778342" y="1965645"/>
                </a:cubicBezTo>
                <a:lnTo>
                  <a:pt x="2731777" y="1945746"/>
                </a:lnTo>
                <a:lnTo>
                  <a:pt x="2760233" y="1895581"/>
                </a:lnTo>
                <a:cubicBezTo>
                  <a:pt x="3017539" y="1441999"/>
                  <a:pt x="3346890" y="861413"/>
                  <a:pt x="3768459" y="118263"/>
                </a:cubicBezTo>
                <a:cubicBezTo>
                  <a:pt x="3784101" y="90729"/>
                  <a:pt x="3801308" y="64519"/>
                  <a:pt x="3819932" y="39732"/>
                </a:cubicBezTo>
                <a:close/>
                <a:moveTo>
                  <a:pt x="1880237" y="0"/>
                </a:moveTo>
                <a:lnTo>
                  <a:pt x="2102124" y="0"/>
                </a:lnTo>
                <a:lnTo>
                  <a:pt x="2086946" y="26756"/>
                </a:lnTo>
                <a:cubicBezTo>
                  <a:pt x="1911773" y="335552"/>
                  <a:pt x="1911773" y="335552"/>
                  <a:pt x="1911773" y="335552"/>
                </a:cubicBezTo>
                <a:cubicBezTo>
                  <a:pt x="1865182" y="414408"/>
                  <a:pt x="1865182" y="515344"/>
                  <a:pt x="1911773" y="594199"/>
                </a:cubicBezTo>
                <a:cubicBezTo>
                  <a:pt x="2629280" y="1859030"/>
                  <a:pt x="2629280" y="1859030"/>
                  <a:pt x="2629280" y="1859030"/>
                </a:cubicBezTo>
                <a:cubicBezTo>
                  <a:pt x="2652576" y="1900035"/>
                  <a:pt x="2685189" y="1933154"/>
                  <a:pt x="2723627" y="1956020"/>
                </a:cubicBezTo>
                <a:lnTo>
                  <a:pt x="2734544" y="1960685"/>
                </a:lnTo>
                <a:lnTo>
                  <a:pt x="2676021" y="2063851"/>
                </a:lnTo>
                <a:lnTo>
                  <a:pt x="2632495" y="2140578"/>
                </a:lnTo>
                <a:lnTo>
                  <a:pt x="2677641" y="2159871"/>
                </a:lnTo>
                <a:cubicBezTo>
                  <a:pt x="2702113" y="2166652"/>
                  <a:pt x="2727732" y="2170210"/>
                  <a:pt x="2754009" y="2170210"/>
                </a:cubicBezTo>
                <a:cubicBezTo>
                  <a:pt x="4376198" y="2170210"/>
                  <a:pt x="4376198" y="2170210"/>
                  <a:pt x="4376198" y="2170210"/>
                </a:cubicBezTo>
                <a:cubicBezTo>
                  <a:pt x="4477805" y="2170210"/>
                  <a:pt x="4575904" y="2113286"/>
                  <a:pt x="4624956" y="2020780"/>
                </a:cubicBezTo>
                <a:cubicBezTo>
                  <a:pt x="5437803" y="594055"/>
                  <a:pt x="5437803" y="594055"/>
                  <a:pt x="5437803" y="594055"/>
                </a:cubicBezTo>
                <a:cubicBezTo>
                  <a:pt x="5490358" y="505109"/>
                  <a:pt x="5490358" y="391256"/>
                  <a:pt x="5437803" y="302307"/>
                </a:cubicBezTo>
                <a:cubicBezTo>
                  <a:pt x="5387000" y="213137"/>
                  <a:pt x="5339373" y="129540"/>
                  <a:pt x="5294722" y="51168"/>
                </a:cubicBezTo>
                <a:lnTo>
                  <a:pt x="5265570" y="0"/>
                </a:lnTo>
                <a:lnTo>
                  <a:pt x="7476877" y="0"/>
                </a:lnTo>
                <a:lnTo>
                  <a:pt x="7476877" y="6858000"/>
                </a:lnTo>
                <a:lnTo>
                  <a:pt x="3343303" y="6858000"/>
                </a:lnTo>
                <a:lnTo>
                  <a:pt x="3297958" y="6778065"/>
                </a:lnTo>
                <a:cubicBezTo>
                  <a:pt x="3015657" y="6280421"/>
                  <a:pt x="2563976" y="5484189"/>
                  <a:pt x="1841286" y="4210218"/>
                </a:cubicBezTo>
                <a:cubicBezTo>
                  <a:pt x="1716144" y="3998418"/>
                  <a:pt x="1716144" y="3727316"/>
                  <a:pt x="1841286" y="3515516"/>
                </a:cubicBezTo>
                <a:cubicBezTo>
                  <a:pt x="1841286" y="3515516"/>
                  <a:pt x="1841286" y="3515516"/>
                  <a:pt x="2556859" y="2254092"/>
                </a:cubicBezTo>
                <a:lnTo>
                  <a:pt x="2617166" y="2147787"/>
                </a:lnTo>
                <a:lnTo>
                  <a:pt x="2615044" y="2146880"/>
                </a:lnTo>
                <a:cubicBezTo>
                  <a:pt x="2571686" y="2121084"/>
                  <a:pt x="2534897" y="2083728"/>
                  <a:pt x="2508620" y="2037473"/>
                </a:cubicBezTo>
                <a:cubicBezTo>
                  <a:pt x="2508620" y="2037473"/>
                  <a:pt x="2508620" y="2037473"/>
                  <a:pt x="1699276" y="610749"/>
                </a:cubicBezTo>
                <a:cubicBezTo>
                  <a:pt x="1646720" y="521803"/>
                  <a:pt x="1646720" y="407950"/>
                  <a:pt x="1699276" y="319000"/>
                </a:cubicBezTo>
                <a:cubicBezTo>
                  <a:pt x="1699276" y="319000"/>
                  <a:pt x="1699276" y="319000"/>
                  <a:pt x="1843322" y="6507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ADD7F7-230B-48CD-8B0D-0A754386C4E3}"/>
              </a:ext>
            </a:extLst>
          </p:cNvPr>
          <p:cNvSpPr txBox="1"/>
          <p:nvPr/>
        </p:nvSpPr>
        <p:spPr>
          <a:xfrm>
            <a:off x="779635" y="1858843"/>
            <a:ext cx="6457183" cy="22743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kern="1200" dirty="0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5.- </a:t>
            </a:r>
            <a:r>
              <a:rPr lang="en-US" sz="8800" b="1" kern="1200" dirty="0" err="1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Etapas </a:t>
            </a:r>
            <a:r>
              <a:rPr lang="en-US" sz="8800" b="1" kern="1200" dirty="0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de </a:t>
            </a:r>
            <a:r>
              <a:rPr lang="en-US" sz="8800" b="1" kern="1200" dirty="0" err="1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formación</a:t>
            </a:r>
            <a:endParaRPr lang="en-US" sz="8800" kern="1200" dirty="0">
              <a:solidFill>
                <a:srgbClr val="00B050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B93721-934F-4F1E-A868-0B2BA110D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1960" y="561256"/>
            <a:ext cx="1128382" cy="847206"/>
            <a:chOff x="7393391" y="1075612"/>
            <a:chExt cx="1128382" cy="84720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9494AF8-52DE-4016-B1B9-5D16974B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3391" y="1327438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27115E3-8DBD-460F-8EAD-44E126174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971281" y="1075612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0600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FD24510D-2B59-4DB6-8D80-5DAD8C562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55527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75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3A2A6556-C494-425E-96E4-B8CDE2642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8364213"/>
              </p:ext>
            </p:extLst>
          </p:nvPr>
        </p:nvGraphicFramePr>
        <p:xfrm>
          <a:off x="0" y="68826"/>
          <a:ext cx="12192000" cy="6789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7786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A269B-BD32-4CD3-8A5B-F9F9919AEDE7}"/>
              </a:ext>
            </a:extLst>
          </p:cNvPr>
          <p:cNvSpPr txBox="1"/>
          <p:nvPr/>
        </p:nvSpPr>
        <p:spPr>
          <a:xfrm>
            <a:off x="5463110" y="1191278"/>
            <a:ext cx="5998840" cy="33431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6. </a:t>
            </a:r>
            <a:r>
              <a:rPr lang="en-US" sz="8800" b="1" dirty="0" err="1">
                <a:effectLst/>
                <a:latin typeface="+mj-lt"/>
                <a:ea typeface="+mj-ea"/>
                <a:cs typeface="+mj-cs"/>
              </a:rPr>
              <a:t>Nuevos</a:t>
            </a: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8800" b="1" dirty="0" err="1">
                <a:effectLst/>
                <a:latin typeface="+mj-lt"/>
                <a:ea typeface="+mj-ea"/>
                <a:cs typeface="+mj-cs"/>
              </a:rPr>
              <a:t>elementos</a:t>
            </a: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 a </a:t>
            </a:r>
            <a:r>
              <a:rPr lang="en-US" sz="8800" b="1" dirty="0" err="1">
                <a:effectLst/>
                <a:latin typeface="+mj-lt"/>
                <a:ea typeface="+mj-ea"/>
                <a:cs typeface="+mj-cs"/>
              </a:rPr>
              <a:t>destacar</a:t>
            </a:r>
            <a:endParaRPr lang="en-US" sz="8800" b="1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95CC4-69C7-48D7-91C5-19B64F10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25" r="28722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5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A9D125-D6D2-4F99-A6CB-5B0B80A74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115" r="1" b="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D495F-9B87-4A70-B3AD-B22398472E3F}"/>
              </a:ext>
            </a:extLst>
          </p:cNvPr>
          <p:cNvSpPr txBox="1"/>
          <p:nvPr/>
        </p:nvSpPr>
        <p:spPr>
          <a:xfrm>
            <a:off x="173694" y="140196"/>
            <a:ext cx="4638029" cy="520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1. La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situación de la formación hoy en la Congregación</a:t>
            </a:r>
            <a:endParaRPr lang="en-US" sz="5400" b="1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132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9F52C-83BA-4DB9-BB42-4997CBEB00BD}"/>
              </a:ext>
            </a:extLst>
          </p:cNvPr>
          <p:cNvSpPr txBox="1"/>
          <p:nvPr/>
        </p:nvSpPr>
        <p:spPr>
          <a:xfrm>
            <a:off x="619432" y="407297"/>
            <a:ext cx="10953136" cy="597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Vivir el carisma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misionero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redentorista,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prepararnos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ser auténticos misioneros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lphaLcParenR" startAt="2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Ayudar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formandos y cohermanos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una 		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plenitud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madurez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humana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cristiana en 	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Jesús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junto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pobres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y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abandonados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(Const.78).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lphaLcParenR" startAt="3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Vivir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plenamente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 </a:t>
            </a:r>
            <a:r>
              <a:rPr lang="it-IT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postolica</a:t>
            </a:r>
            <a:r>
              <a:rPr lang="it-IT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(Const. 1) 	</a:t>
            </a:r>
            <a:r>
              <a:rPr lang="en-U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“que </a:t>
            </a:r>
            <a:r>
              <a:rPr lang="en-US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</a:t>
            </a:r>
            <a:r>
              <a:rPr lang="en-U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la </a:t>
            </a:r>
            <a:r>
              <a:rPr lang="en-US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vez</a:t>
            </a:r>
            <a:r>
              <a:rPr lang="en-U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vida de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consagraci</a:t>
            </a:r>
            <a:r>
              <a:rPr lang="es-419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s-419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Dios y la actividad misionera de 	los redentoristas</a:t>
            </a:r>
            <a:r>
              <a:rPr lang="en-US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15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41D5AA-C396-44AD-B9A3-D0E70F674460}"/>
              </a:ext>
            </a:extLst>
          </p:cNvPr>
          <p:cNvSpPr txBox="1"/>
          <p:nvPr/>
        </p:nvSpPr>
        <p:spPr>
          <a:xfrm>
            <a:off x="678427" y="656704"/>
            <a:ext cx="11080954" cy="5849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aspectos del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formativo: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Interculturalidad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29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Reestructurado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30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0" lvl="1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Interconferencial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Interprovincial 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Internacional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31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Misión Compartida con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Laicos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45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otros elementos de formaci</a:t>
            </a:r>
            <a:r>
              <a:rPr lang="es-419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formandos, n. 59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Secretariados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Provincias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Conferencias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70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Consejo o </a:t>
            </a:r>
            <a:r>
              <a:rPr lang="en-US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Board</a:t>
            </a:r>
            <a:r>
              <a:rPr lang="en-US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formaci</a:t>
            </a:r>
            <a:r>
              <a:rPr lang="es-419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s-419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nterprovincial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 71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05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ACCCDF-433A-481C-99D9-488BB112787A}"/>
              </a:ext>
            </a:extLst>
          </p:cNvPr>
          <p:cNvSpPr txBox="1"/>
          <p:nvPr/>
        </p:nvSpPr>
        <p:spPr>
          <a:xfrm>
            <a:off x="698091" y="1016000"/>
            <a:ext cx="10835148" cy="489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Nuevas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etapas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Pastoral Vocacional y acompañamiento, n. 90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 previa al Noviciado, n. 102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de Experiencia Pastoral, n. 130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 Especializada para la misión de la  	Unidad, n. 162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g)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directorio, programa, acuerdos y contratos,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n. 21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312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3" name="TextBox 1">
            <a:extLst>
              <a:ext uri="{FF2B5EF4-FFF2-40B4-BE49-F238E27FC236}">
                <a16:creationId xmlns:a16="http://schemas.microsoft.com/office/drawing/2014/main" id="{D502036E-4151-41AE-A24B-971BCE362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224517"/>
              </p:ext>
            </p:extLst>
          </p:nvPr>
        </p:nvGraphicFramePr>
        <p:xfrm>
          <a:off x="4526280" y="260019"/>
          <a:ext cx="7199376" cy="593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 descr="A close up of a computer&#10;&#10;Description automatically generated">
            <a:extLst>
              <a:ext uri="{FF2B5EF4-FFF2-40B4-BE49-F238E27FC236}">
                <a16:creationId xmlns:a16="http://schemas.microsoft.com/office/drawing/2014/main" id="{F834718B-4B07-4E68-9D40-73C7C6A96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" y="1122744"/>
            <a:ext cx="3691128" cy="43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6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7D9669-BAB3-437B-B938-D9AE350D171C}"/>
              </a:ext>
            </a:extLst>
          </p:cNvPr>
          <p:cNvSpPr txBox="1"/>
          <p:nvPr/>
        </p:nvSpPr>
        <p:spPr>
          <a:xfrm>
            <a:off x="540774" y="2369573"/>
            <a:ext cx="5855915" cy="13076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60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39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7. </a:t>
            </a:r>
            <a:r>
              <a:rPr lang="en-US" sz="139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Conclusión</a:t>
            </a:r>
            <a:endParaRPr lang="en-US" sz="139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0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26E124-6110-47BA-885E-CC465A731B87}"/>
              </a:ext>
            </a:extLst>
          </p:cNvPr>
          <p:cNvSpPr txBox="1"/>
          <p:nvPr/>
        </p:nvSpPr>
        <p:spPr>
          <a:xfrm>
            <a:off x="310275" y="790997"/>
            <a:ext cx="6926267" cy="4795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día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Congregación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una Misión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proponen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una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completamente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nueva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Conferencias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están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haciendo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Ratio.</a:t>
            </a:r>
            <a:endParaRPr lang="en-US" sz="32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importancia de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lenguas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oficiales y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la misión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ED95B5B-E888-4384-AFCA-73D3E0872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865" y="601884"/>
            <a:ext cx="4724991" cy="53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60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ign on a pole&#10;&#10;Description automatically generated">
            <a:extLst>
              <a:ext uri="{FF2B5EF4-FFF2-40B4-BE49-F238E27FC236}">
                <a16:creationId xmlns:a16="http://schemas.microsoft.com/office/drawing/2014/main" id="{CC97F10D-D47C-4DFD-970A-74BC5CE48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4" r="17069" b="-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0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A72303FE-2981-4C43-9F56-95043A066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4" y="3048000"/>
            <a:ext cx="11110452" cy="42622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58230C-5688-48C0-925B-DA6B8D92EA8B}"/>
              </a:ext>
            </a:extLst>
          </p:cNvPr>
          <p:cNvSpPr txBox="1"/>
          <p:nvPr/>
        </p:nvSpPr>
        <p:spPr>
          <a:xfrm>
            <a:off x="540774" y="486697"/>
            <a:ext cx="10813026" cy="305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0005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Una era de cambio global: social,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económico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, cultural,</a:t>
            </a:r>
          </a:p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tabLst>
                <a:tab pos="400050" algn="l"/>
              </a:tabLst>
            </a:pPr>
            <a:r>
              <a:rPr lang="it-IT" sz="2800" b="1" dirty="0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          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afectando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la fe, la Iglesia y la </a:t>
            </a:r>
            <a:r>
              <a:rPr lang="it-IT" sz="2800" b="1" dirty="0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Vida 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Consagrada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Situación de la Misión Redentorista hoy en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día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: 64% en 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las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         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Parroquias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y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Santuarios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Con la reestructuración,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nuevas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P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rovincias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623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FF865-A98E-46B3-8A15-CC3C5BEFCE89}"/>
              </a:ext>
            </a:extLst>
          </p:cNvPr>
          <p:cNvSpPr txBox="1"/>
          <p:nvPr/>
        </p:nvSpPr>
        <p:spPr>
          <a:xfrm>
            <a:off x="306453" y="781326"/>
            <a:ext cx="5789547" cy="499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Conferencias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la formaci</a:t>
            </a:r>
            <a:r>
              <a:rPr lang="es-419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s-419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interprovincial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Pocas unidades por sí solas pueden hacer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formación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Necesidad de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</a:t>
            </a:r>
            <a:endParaRPr lang="it-IT" sz="36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colaboración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</a:t>
            </a:r>
            <a:endParaRPr lang="it-IT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62048E-474A-4CF2-AC25-447FBA67E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17" y="816077"/>
            <a:ext cx="5632230" cy="469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1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A2273-A42D-4F73-9CAD-491232D488DB}"/>
              </a:ext>
            </a:extLst>
          </p:cNvPr>
          <p:cNvSpPr txBox="1"/>
          <p:nvPr/>
        </p:nvSpPr>
        <p:spPr>
          <a:xfrm>
            <a:off x="4719484" y="537344"/>
            <a:ext cx="7284422" cy="5705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centros académicos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Redentoristas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gran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desafío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formadores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preparados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estables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Pocas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vocaciones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formandos en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muchas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nidades</a:t>
            </a:r>
            <a:endParaRPr lang="it-IT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niversidades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eminarios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diocesanos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etc. </a:t>
            </a:r>
            <a:endParaRPr lang="en-US" sz="3600" dirty="0"/>
          </a:p>
        </p:txBody>
      </p:sp>
      <p:pic>
        <p:nvPicPr>
          <p:cNvPr id="4" name="Picture 3" descr="School desk with books and pencils with chalkboard in background">
            <a:extLst>
              <a:ext uri="{FF2B5EF4-FFF2-40B4-BE49-F238E27FC236}">
                <a16:creationId xmlns:a16="http://schemas.microsoft.com/office/drawing/2014/main" id="{FF33FECB-963E-4EB6-81B4-C387885B5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4" y="806245"/>
            <a:ext cx="4383906" cy="5430654"/>
          </a:xfrm>
          <a:prstGeom prst="rect">
            <a:avLst/>
          </a:prstGeom>
        </p:spPr>
      </p:pic>
      <p:pic>
        <p:nvPicPr>
          <p:cNvPr id="6" name="Picture 5" descr="A picture containing indoor, sitting, table, small&#10;&#10;Description automatically generated">
            <a:extLst>
              <a:ext uri="{FF2B5EF4-FFF2-40B4-BE49-F238E27FC236}">
                <a16:creationId xmlns:a16="http://schemas.microsoft.com/office/drawing/2014/main" id="{B7C0E604-4180-48DF-830C-63532682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1" y="968009"/>
            <a:ext cx="1879876" cy="212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6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E9E31-A219-43DF-856C-90E35A8F2473}"/>
              </a:ext>
            </a:extLst>
          </p:cNvPr>
          <p:cNvSpPr txBox="1"/>
          <p:nvPr/>
        </p:nvSpPr>
        <p:spPr>
          <a:xfrm>
            <a:off x="2878037" y="1803400"/>
            <a:ext cx="6105194" cy="3684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2.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Antecedentes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de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esta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RFG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actualizada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en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2020</a:t>
            </a:r>
            <a:endParaRPr lang="en-US" sz="6000" kern="12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658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1F678C-B88F-48AA-9A09-B019996240AA}"/>
              </a:ext>
            </a:extLst>
          </p:cNvPr>
          <p:cNvSpPr txBox="1"/>
          <p:nvPr/>
        </p:nvSpPr>
        <p:spPr>
          <a:xfrm>
            <a:off x="443980" y="835743"/>
            <a:ext cx="5906020" cy="4795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spearadas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Hermanos,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continua, etc.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La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(2003)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Decreto del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Gobierno</a:t>
            </a:r>
            <a:endParaRPr lang="it-IT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General sobre la formación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(2015)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30 del 25º Capítulo General y la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able, wooden, sitting, cutting&#10;&#10;Description automatically generated">
            <a:extLst>
              <a:ext uri="{FF2B5EF4-FFF2-40B4-BE49-F238E27FC236}">
                <a16:creationId xmlns:a16="http://schemas.microsoft.com/office/drawing/2014/main" id="{2CD468F1-2A0D-4432-BA83-3AFF67AA7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71" y="835743"/>
            <a:ext cx="5449129" cy="50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50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F6285A5F-6712-47A0-8A11-F0DFF60D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6F8ABB-6C5D-4349-9E1B-198D1ABF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71ABA8-4CDB-4EEE-8C48-AA4FDB650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CD04E-0939-492E-BF5D-4DCBA8F678D9}"/>
              </a:ext>
            </a:extLst>
          </p:cNvPr>
          <p:cNvSpPr txBox="1"/>
          <p:nvPr/>
        </p:nvSpPr>
        <p:spPr>
          <a:xfrm>
            <a:off x="971266" y="2804319"/>
            <a:ext cx="5124734" cy="326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3.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Principales documentos que se han incluido</a:t>
            </a:r>
            <a:endParaRPr lang="en-US" sz="6000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D463E1-6621-44B4-A995-C70A4631D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777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00D8D5-627E-4518-9002-859BD0975247}"/>
              </a:ext>
            </a:extLst>
          </p:cNvPr>
          <p:cNvSpPr txBox="1"/>
          <p:nvPr/>
        </p:nvSpPr>
        <p:spPr>
          <a:xfrm>
            <a:off x="815962" y="353961"/>
            <a:ext cx="11012357" cy="360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600" b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Diversos</a:t>
            </a:r>
            <a:r>
              <a:rPr lang="es-ES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documentos Vaticanos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Evangelii Gaudium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(2013)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Institutionis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Sacerdotalis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(2016)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Gaudete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Exsultate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Sínodo de los Jóvenes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200841B7-991D-40A7-969E-8C9E7DA88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51525" y="4132928"/>
            <a:ext cx="8924925" cy="2190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6082EC-8D0F-4204-AEF5-8A6E19A9C330}"/>
              </a:ext>
            </a:extLst>
          </p:cNvPr>
          <p:cNvSpPr txBox="1"/>
          <p:nvPr/>
        </p:nvSpPr>
        <p:spPr>
          <a:xfrm>
            <a:off x="1859679" y="8073820"/>
            <a:ext cx="8924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St._Peter%27s_Square"/>
              </a:rPr>
              <a:t>Esta foto </a:t>
            </a:r>
            <a:r>
              <a:rPr lang="en-US" sz="900"/>
              <a:t>de autor desconocido tiene licencia de </a:t>
            </a:r>
            <a:r>
              <a:rPr lang="en-US" sz="900">
                <a:hlinkClick r:id="rId4" tooltip="https://creativecommons.org/licenses/by-sa/3.0/"/>
              </a:rPr>
              <a:t>CC BY-SA 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2690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849</Words>
  <Application>Microsoft Office PowerPoint</Application>
  <PresentationFormat>Widescreen</PresentationFormat>
  <Paragraphs>123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Nova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Rodríguez Delgado</dc:creator>
  <cp:lastModifiedBy>Manuel Rodríguez Delgado</cp:lastModifiedBy>
  <cp:revision>21</cp:revision>
  <dcterms:created xsi:type="dcterms:W3CDTF">2020-10-19T19:45:48Z</dcterms:created>
  <dcterms:modified xsi:type="dcterms:W3CDTF">2020-10-21T14:58:58Z</dcterms:modified>
</cp:coreProperties>
</file>